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95" r:id="rId3"/>
    <p:sldId id="287" r:id="rId4"/>
    <p:sldId id="290" r:id="rId5"/>
    <p:sldId id="286" r:id="rId6"/>
    <p:sldId id="294" r:id="rId7"/>
    <p:sldId id="288" r:id="rId8"/>
    <p:sldId id="293" r:id="rId9"/>
    <p:sldId id="289" r:id="rId10"/>
    <p:sldId id="291" r:id="rId11"/>
    <p:sldId id="292" r:id="rId1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62" autoAdjust="0"/>
    <p:restoredTop sz="94660"/>
  </p:normalViewPr>
  <p:slideViewPr>
    <p:cSldViewPr snapToGrid="0">
      <p:cViewPr varScale="1">
        <p:scale>
          <a:sx n="110" d="100"/>
          <a:sy n="110" d="100"/>
        </p:scale>
        <p:origin x="744" y="114"/>
      </p:cViewPr>
      <p:guideLst/>
    </p:cSldViewPr>
  </p:slideViewPr>
  <p:notesTextViewPr>
    <p:cViewPr>
      <p:scale>
        <a:sx n="1" d="1"/>
        <a:sy n="1" d="1"/>
      </p:scale>
      <p:origin x="0" y="0"/>
    </p:cViewPr>
  </p:notesTextViewPr>
  <p:sorterViewPr>
    <p:cViewPr>
      <p:scale>
        <a:sx n="125" d="100"/>
        <a:sy n="12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D433F9-E05B-434A-A542-8E9982420F36}" type="datetimeFigureOut">
              <a:rPr kumimoji="1" lang="ja-JP" altLang="en-US" smtClean="0"/>
              <a:t>2024/5/15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DFCCBE-7C67-4E4E-BD97-06036D0D778C}" type="slidenum">
              <a:rPr kumimoji="1" lang="ja-JP" altLang="en-US" smtClean="0"/>
              <a:t>‹#›</a:t>
            </a:fld>
            <a:endParaRPr kumimoji="1" lang="ja-JP" altLang="en-US"/>
          </a:p>
        </p:txBody>
      </p:sp>
    </p:spTree>
    <p:extLst>
      <p:ext uri="{BB962C8B-B14F-4D97-AF65-F5344CB8AC3E}">
        <p14:creationId xmlns:p14="http://schemas.microsoft.com/office/powerpoint/2010/main" val="365182900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CCF734-041B-A1B1-9B67-9E96203C47D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A75B7C9-2815-1419-168C-B26A2D684D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DF5A07D-225D-AF57-0387-4F9E92B84158}"/>
              </a:ext>
            </a:extLst>
          </p:cNvPr>
          <p:cNvSpPr>
            <a:spLocks noGrp="1"/>
          </p:cNvSpPr>
          <p:nvPr>
            <p:ph type="dt" sz="half" idx="10"/>
          </p:nvPr>
        </p:nvSpPr>
        <p:spPr/>
        <p:txBody>
          <a:bodyPr/>
          <a:lstStyle/>
          <a:p>
            <a:fld id="{763134C3-E4EF-4D19-957B-27D9C3728A17}" type="datetime1">
              <a:rPr kumimoji="1" lang="ja-JP" altLang="en-US" smtClean="0"/>
              <a:t>2024/5/15</a:t>
            </a:fld>
            <a:endParaRPr kumimoji="1" lang="ja-JP" altLang="en-US"/>
          </a:p>
        </p:txBody>
      </p:sp>
      <p:sp>
        <p:nvSpPr>
          <p:cNvPr id="5" name="フッター プレースホルダー 4">
            <a:extLst>
              <a:ext uri="{FF2B5EF4-FFF2-40B4-BE49-F238E27FC236}">
                <a16:creationId xmlns:a16="http://schemas.microsoft.com/office/drawing/2014/main" id="{9E0EBE76-C80A-DD63-E826-38A5C31CB1C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A3DB846-685D-7411-ED83-1F0EAFE8DC12}"/>
              </a:ext>
            </a:extLst>
          </p:cNvPr>
          <p:cNvSpPr>
            <a:spLocks noGrp="1"/>
          </p:cNvSpPr>
          <p:nvPr>
            <p:ph type="sldNum" sz="quarter" idx="12"/>
          </p:nvPr>
        </p:nvSpPr>
        <p:spPr/>
        <p:txBody>
          <a:bodyPr/>
          <a:lstStyle/>
          <a:p>
            <a:fld id="{C47B58CB-D4FA-4052-9C99-CF349965FAD3}" type="slidenum">
              <a:rPr kumimoji="1" lang="ja-JP" altLang="en-US" smtClean="0"/>
              <a:t>‹#›</a:t>
            </a:fld>
            <a:endParaRPr kumimoji="1" lang="ja-JP" altLang="en-US"/>
          </a:p>
        </p:txBody>
      </p:sp>
    </p:spTree>
    <p:extLst>
      <p:ext uri="{BB962C8B-B14F-4D97-AF65-F5344CB8AC3E}">
        <p14:creationId xmlns:p14="http://schemas.microsoft.com/office/powerpoint/2010/main" val="3193819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A73DF4-AAD3-BF59-573C-FF7AF7ABCC1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1DD6A70-E3E7-A48E-C973-5D5F7F13D697}"/>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8ECD7DE-2FD5-E2BE-5B3D-FBA25C106AB9}"/>
              </a:ext>
            </a:extLst>
          </p:cNvPr>
          <p:cNvSpPr>
            <a:spLocks noGrp="1"/>
          </p:cNvSpPr>
          <p:nvPr>
            <p:ph type="dt" sz="half" idx="10"/>
          </p:nvPr>
        </p:nvSpPr>
        <p:spPr/>
        <p:txBody>
          <a:bodyPr/>
          <a:lstStyle/>
          <a:p>
            <a:fld id="{6F2273E2-9B36-43EE-B295-0CC40AA8BB07}" type="datetime1">
              <a:rPr kumimoji="1" lang="ja-JP" altLang="en-US" smtClean="0"/>
              <a:t>2024/5/15</a:t>
            </a:fld>
            <a:endParaRPr kumimoji="1" lang="ja-JP" altLang="en-US"/>
          </a:p>
        </p:txBody>
      </p:sp>
      <p:sp>
        <p:nvSpPr>
          <p:cNvPr id="5" name="フッター プレースホルダー 4">
            <a:extLst>
              <a:ext uri="{FF2B5EF4-FFF2-40B4-BE49-F238E27FC236}">
                <a16:creationId xmlns:a16="http://schemas.microsoft.com/office/drawing/2014/main" id="{5029D8B2-8564-A6D2-BF1E-53819AFFA2E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144E1F7-32E5-AA51-BC25-8C6011C37978}"/>
              </a:ext>
            </a:extLst>
          </p:cNvPr>
          <p:cNvSpPr>
            <a:spLocks noGrp="1"/>
          </p:cNvSpPr>
          <p:nvPr>
            <p:ph type="sldNum" sz="quarter" idx="12"/>
          </p:nvPr>
        </p:nvSpPr>
        <p:spPr/>
        <p:txBody>
          <a:bodyPr/>
          <a:lstStyle/>
          <a:p>
            <a:fld id="{C47B58CB-D4FA-4052-9C99-CF349965FAD3}" type="slidenum">
              <a:rPr kumimoji="1" lang="ja-JP" altLang="en-US" smtClean="0"/>
              <a:t>‹#›</a:t>
            </a:fld>
            <a:endParaRPr kumimoji="1" lang="ja-JP" altLang="en-US"/>
          </a:p>
        </p:txBody>
      </p:sp>
    </p:spTree>
    <p:extLst>
      <p:ext uri="{BB962C8B-B14F-4D97-AF65-F5344CB8AC3E}">
        <p14:creationId xmlns:p14="http://schemas.microsoft.com/office/powerpoint/2010/main" val="1894677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CD555F3-6B05-958E-4C2F-D26B17C0D72B}"/>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6866308-F137-3EA0-9219-7D9311E831FF}"/>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76AE0F4-D78D-0DC5-3B4C-C7B5280DC227}"/>
              </a:ext>
            </a:extLst>
          </p:cNvPr>
          <p:cNvSpPr>
            <a:spLocks noGrp="1"/>
          </p:cNvSpPr>
          <p:nvPr>
            <p:ph type="dt" sz="half" idx="10"/>
          </p:nvPr>
        </p:nvSpPr>
        <p:spPr/>
        <p:txBody>
          <a:bodyPr/>
          <a:lstStyle/>
          <a:p>
            <a:fld id="{4E24A553-C35A-4E8A-99DE-42F08A8CECD3}" type="datetime1">
              <a:rPr kumimoji="1" lang="ja-JP" altLang="en-US" smtClean="0"/>
              <a:t>2024/5/15</a:t>
            </a:fld>
            <a:endParaRPr kumimoji="1" lang="ja-JP" altLang="en-US"/>
          </a:p>
        </p:txBody>
      </p:sp>
      <p:sp>
        <p:nvSpPr>
          <p:cNvPr id="5" name="フッター プレースホルダー 4">
            <a:extLst>
              <a:ext uri="{FF2B5EF4-FFF2-40B4-BE49-F238E27FC236}">
                <a16:creationId xmlns:a16="http://schemas.microsoft.com/office/drawing/2014/main" id="{A04F1E4B-C999-8010-67C4-16105F4B632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4F0833D-65B9-9521-FC2B-E598B9572D53}"/>
              </a:ext>
            </a:extLst>
          </p:cNvPr>
          <p:cNvSpPr>
            <a:spLocks noGrp="1"/>
          </p:cNvSpPr>
          <p:nvPr>
            <p:ph type="sldNum" sz="quarter" idx="12"/>
          </p:nvPr>
        </p:nvSpPr>
        <p:spPr/>
        <p:txBody>
          <a:bodyPr/>
          <a:lstStyle/>
          <a:p>
            <a:fld id="{C47B58CB-D4FA-4052-9C99-CF349965FAD3}" type="slidenum">
              <a:rPr kumimoji="1" lang="ja-JP" altLang="en-US" smtClean="0"/>
              <a:t>‹#›</a:t>
            </a:fld>
            <a:endParaRPr kumimoji="1" lang="ja-JP" altLang="en-US"/>
          </a:p>
        </p:txBody>
      </p:sp>
    </p:spTree>
    <p:extLst>
      <p:ext uri="{BB962C8B-B14F-4D97-AF65-F5344CB8AC3E}">
        <p14:creationId xmlns:p14="http://schemas.microsoft.com/office/powerpoint/2010/main" val="1780603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5F0CA5-3667-2B26-2A25-519618F4EE1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1ABF9E4-202C-E0CA-45EA-2C62F45DBC6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4E57675-E61D-3961-1973-8AD529408993}"/>
              </a:ext>
            </a:extLst>
          </p:cNvPr>
          <p:cNvSpPr>
            <a:spLocks noGrp="1"/>
          </p:cNvSpPr>
          <p:nvPr>
            <p:ph type="dt" sz="half" idx="10"/>
          </p:nvPr>
        </p:nvSpPr>
        <p:spPr/>
        <p:txBody>
          <a:bodyPr/>
          <a:lstStyle/>
          <a:p>
            <a:fld id="{BDE678CB-54B9-498A-84E5-E7E88266B3F3}" type="datetime1">
              <a:rPr kumimoji="1" lang="ja-JP" altLang="en-US" smtClean="0"/>
              <a:t>2024/5/15</a:t>
            </a:fld>
            <a:endParaRPr kumimoji="1" lang="ja-JP" altLang="en-US"/>
          </a:p>
        </p:txBody>
      </p:sp>
      <p:sp>
        <p:nvSpPr>
          <p:cNvPr id="5" name="フッター プレースホルダー 4">
            <a:extLst>
              <a:ext uri="{FF2B5EF4-FFF2-40B4-BE49-F238E27FC236}">
                <a16:creationId xmlns:a16="http://schemas.microsoft.com/office/drawing/2014/main" id="{57ED9602-760B-6816-7327-F84F1126E75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0938881-8A57-209B-DB0E-92F810EAAFA0}"/>
              </a:ext>
            </a:extLst>
          </p:cNvPr>
          <p:cNvSpPr>
            <a:spLocks noGrp="1"/>
          </p:cNvSpPr>
          <p:nvPr>
            <p:ph type="sldNum" sz="quarter" idx="12"/>
          </p:nvPr>
        </p:nvSpPr>
        <p:spPr/>
        <p:txBody>
          <a:bodyPr/>
          <a:lstStyle/>
          <a:p>
            <a:fld id="{C47B58CB-D4FA-4052-9C99-CF349965FAD3}" type="slidenum">
              <a:rPr kumimoji="1" lang="ja-JP" altLang="en-US" smtClean="0"/>
              <a:t>‹#›</a:t>
            </a:fld>
            <a:endParaRPr kumimoji="1" lang="ja-JP" altLang="en-US"/>
          </a:p>
        </p:txBody>
      </p:sp>
    </p:spTree>
    <p:extLst>
      <p:ext uri="{BB962C8B-B14F-4D97-AF65-F5344CB8AC3E}">
        <p14:creationId xmlns:p14="http://schemas.microsoft.com/office/powerpoint/2010/main" val="1913554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6C9711-F539-3047-CE28-3BCBB6E69FA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E1B549B-0454-F847-C4EE-F47235A4C1B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16040B8-C154-2DE8-CB43-A2AAD44BF283}"/>
              </a:ext>
            </a:extLst>
          </p:cNvPr>
          <p:cNvSpPr>
            <a:spLocks noGrp="1"/>
          </p:cNvSpPr>
          <p:nvPr>
            <p:ph type="dt" sz="half" idx="10"/>
          </p:nvPr>
        </p:nvSpPr>
        <p:spPr/>
        <p:txBody>
          <a:bodyPr/>
          <a:lstStyle/>
          <a:p>
            <a:fld id="{DAAB7FA2-1A6C-4248-B477-DD1D106F33FB}" type="datetime1">
              <a:rPr kumimoji="1" lang="ja-JP" altLang="en-US" smtClean="0"/>
              <a:t>2024/5/15</a:t>
            </a:fld>
            <a:endParaRPr kumimoji="1" lang="ja-JP" altLang="en-US"/>
          </a:p>
        </p:txBody>
      </p:sp>
      <p:sp>
        <p:nvSpPr>
          <p:cNvPr id="5" name="フッター プレースホルダー 4">
            <a:extLst>
              <a:ext uri="{FF2B5EF4-FFF2-40B4-BE49-F238E27FC236}">
                <a16:creationId xmlns:a16="http://schemas.microsoft.com/office/drawing/2014/main" id="{C7A3C7A6-A087-75D2-2CAB-D0DA145E860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7D59A17-7374-A218-2D1F-14F19254043D}"/>
              </a:ext>
            </a:extLst>
          </p:cNvPr>
          <p:cNvSpPr>
            <a:spLocks noGrp="1"/>
          </p:cNvSpPr>
          <p:nvPr>
            <p:ph type="sldNum" sz="quarter" idx="12"/>
          </p:nvPr>
        </p:nvSpPr>
        <p:spPr/>
        <p:txBody>
          <a:bodyPr/>
          <a:lstStyle/>
          <a:p>
            <a:fld id="{C47B58CB-D4FA-4052-9C99-CF349965FAD3}" type="slidenum">
              <a:rPr kumimoji="1" lang="ja-JP" altLang="en-US" smtClean="0"/>
              <a:t>‹#›</a:t>
            </a:fld>
            <a:endParaRPr kumimoji="1" lang="ja-JP" altLang="en-US"/>
          </a:p>
        </p:txBody>
      </p:sp>
    </p:spTree>
    <p:extLst>
      <p:ext uri="{BB962C8B-B14F-4D97-AF65-F5344CB8AC3E}">
        <p14:creationId xmlns:p14="http://schemas.microsoft.com/office/powerpoint/2010/main" val="3685719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8C9D54-C4C5-9F5B-264A-84E7921B800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346EB4D-AA54-F289-C3F7-E5002693A5C2}"/>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616940A-0A3C-A227-3FA2-1E9BD137E47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875F4F3-2FFC-6398-51B2-184B9FF17A7E}"/>
              </a:ext>
            </a:extLst>
          </p:cNvPr>
          <p:cNvSpPr>
            <a:spLocks noGrp="1"/>
          </p:cNvSpPr>
          <p:nvPr>
            <p:ph type="dt" sz="half" idx="10"/>
          </p:nvPr>
        </p:nvSpPr>
        <p:spPr/>
        <p:txBody>
          <a:bodyPr/>
          <a:lstStyle/>
          <a:p>
            <a:fld id="{534ED4E6-72D2-42D4-8E08-907B12F0CEBC}" type="datetime1">
              <a:rPr kumimoji="1" lang="ja-JP" altLang="en-US" smtClean="0"/>
              <a:t>2024/5/15</a:t>
            </a:fld>
            <a:endParaRPr kumimoji="1" lang="ja-JP" altLang="en-US"/>
          </a:p>
        </p:txBody>
      </p:sp>
      <p:sp>
        <p:nvSpPr>
          <p:cNvPr id="6" name="フッター プレースホルダー 5">
            <a:extLst>
              <a:ext uri="{FF2B5EF4-FFF2-40B4-BE49-F238E27FC236}">
                <a16:creationId xmlns:a16="http://schemas.microsoft.com/office/drawing/2014/main" id="{EA8728ED-5180-442A-2BB1-94B1BA8CD11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69DB3DE-5B8F-B4EC-DCD4-ECACF9A67B26}"/>
              </a:ext>
            </a:extLst>
          </p:cNvPr>
          <p:cNvSpPr>
            <a:spLocks noGrp="1"/>
          </p:cNvSpPr>
          <p:nvPr>
            <p:ph type="sldNum" sz="quarter" idx="12"/>
          </p:nvPr>
        </p:nvSpPr>
        <p:spPr/>
        <p:txBody>
          <a:bodyPr/>
          <a:lstStyle/>
          <a:p>
            <a:fld id="{C47B58CB-D4FA-4052-9C99-CF349965FAD3}" type="slidenum">
              <a:rPr kumimoji="1" lang="ja-JP" altLang="en-US" smtClean="0"/>
              <a:t>‹#›</a:t>
            </a:fld>
            <a:endParaRPr kumimoji="1" lang="ja-JP" altLang="en-US"/>
          </a:p>
        </p:txBody>
      </p:sp>
    </p:spTree>
    <p:extLst>
      <p:ext uri="{BB962C8B-B14F-4D97-AF65-F5344CB8AC3E}">
        <p14:creationId xmlns:p14="http://schemas.microsoft.com/office/powerpoint/2010/main" val="2793674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BFC436-3B0E-6D61-4ACC-4F7FC4DD1B22}"/>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F853FB6-8F7B-6CE3-FF3C-C4FBA97411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EB04684-084E-69B2-27EE-9BB04750E0E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26F5B8C-1C9D-D539-1BAA-DF8D02AD609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D583CDB-D78F-FAA9-1700-06C89348ECE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9ABA3F1-7A8E-D013-8324-D08E32BB2C3A}"/>
              </a:ext>
            </a:extLst>
          </p:cNvPr>
          <p:cNvSpPr>
            <a:spLocks noGrp="1"/>
          </p:cNvSpPr>
          <p:nvPr>
            <p:ph type="dt" sz="half" idx="10"/>
          </p:nvPr>
        </p:nvSpPr>
        <p:spPr/>
        <p:txBody>
          <a:bodyPr/>
          <a:lstStyle/>
          <a:p>
            <a:fld id="{9172F381-73B1-4940-BB7B-F7576D81D6CC}" type="datetime1">
              <a:rPr kumimoji="1" lang="ja-JP" altLang="en-US" smtClean="0"/>
              <a:t>2024/5/15</a:t>
            </a:fld>
            <a:endParaRPr kumimoji="1" lang="ja-JP" altLang="en-US"/>
          </a:p>
        </p:txBody>
      </p:sp>
      <p:sp>
        <p:nvSpPr>
          <p:cNvPr id="8" name="フッター プレースホルダー 7">
            <a:extLst>
              <a:ext uri="{FF2B5EF4-FFF2-40B4-BE49-F238E27FC236}">
                <a16:creationId xmlns:a16="http://schemas.microsoft.com/office/drawing/2014/main" id="{D91B7ADF-C39C-01DD-7FB5-EBAD41AF84A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EA8911E0-FCC4-D8C4-3952-ED5BF8BDD0DC}"/>
              </a:ext>
            </a:extLst>
          </p:cNvPr>
          <p:cNvSpPr>
            <a:spLocks noGrp="1"/>
          </p:cNvSpPr>
          <p:nvPr>
            <p:ph type="sldNum" sz="quarter" idx="12"/>
          </p:nvPr>
        </p:nvSpPr>
        <p:spPr/>
        <p:txBody>
          <a:bodyPr/>
          <a:lstStyle/>
          <a:p>
            <a:fld id="{C47B58CB-D4FA-4052-9C99-CF349965FAD3}" type="slidenum">
              <a:rPr kumimoji="1" lang="ja-JP" altLang="en-US" smtClean="0"/>
              <a:t>‹#›</a:t>
            </a:fld>
            <a:endParaRPr kumimoji="1" lang="ja-JP" altLang="en-US"/>
          </a:p>
        </p:txBody>
      </p:sp>
    </p:spTree>
    <p:extLst>
      <p:ext uri="{BB962C8B-B14F-4D97-AF65-F5344CB8AC3E}">
        <p14:creationId xmlns:p14="http://schemas.microsoft.com/office/powerpoint/2010/main" val="2206096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AB57C3-0CF9-D823-326D-80E850895AE9}"/>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2833C3C-0571-5F17-2D05-42FF89D1DDC2}"/>
              </a:ext>
            </a:extLst>
          </p:cNvPr>
          <p:cNvSpPr>
            <a:spLocks noGrp="1"/>
          </p:cNvSpPr>
          <p:nvPr>
            <p:ph type="dt" sz="half" idx="10"/>
          </p:nvPr>
        </p:nvSpPr>
        <p:spPr/>
        <p:txBody>
          <a:bodyPr/>
          <a:lstStyle/>
          <a:p>
            <a:fld id="{B56961CB-DAD6-4817-A7CA-6A844CD6FEFB}" type="datetime1">
              <a:rPr kumimoji="1" lang="ja-JP" altLang="en-US" smtClean="0"/>
              <a:t>2024/5/15</a:t>
            </a:fld>
            <a:endParaRPr kumimoji="1" lang="ja-JP" altLang="en-US"/>
          </a:p>
        </p:txBody>
      </p:sp>
      <p:sp>
        <p:nvSpPr>
          <p:cNvPr id="4" name="フッター プレースホルダー 3">
            <a:extLst>
              <a:ext uri="{FF2B5EF4-FFF2-40B4-BE49-F238E27FC236}">
                <a16:creationId xmlns:a16="http://schemas.microsoft.com/office/drawing/2014/main" id="{FA8C93AB-0F51-3603-48D5-EA3025F6584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EC14B42-482D-4274-7E80-5249A5E76936}"/>
              </a:ext>
            </a:extLst>
          </p:cNvPr>
          <p:cNvSpPr>
            <a:spLocks noGrp="1"/>
          </p:cNvSpPr>
          <p:nvPr>
            <p:ph type="sldNum" sz="quarter" idx="12"/>
          </p:nvPr>
        </p:nvSpPr>
        <p:spPr/>
        <p:txBody>
          <a:bodyPr/>
          <a:lstStyle/>
          <a:p>
            <a:fld id="{C47B58CB-D4FA-4052-9C99-CF349965FAD3}" type="slidenum">
              <a:rPr kumimoji="1" lang="ja-JP" altLang="en-US" smtClean="0"/>
              <a:t>‹#›</a:t>
            </a:fld>
            <a:endParaRPr kumimoji="1" lang="ja-JP" altLang="en-US"/>
          </a:p>
        </p:txBody>
      </p:sp>
    </p:spTree>
    <p:extLst>
      <p:ext uri="{BB962C8B-B14F-4D97-AF65-F5344CB8AC3E}">
        <p14:creationId xmlns:p14="http://schemas.microsoft.com/office/powerpoint/2010/main" val="2781682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B5B681B-817E-FFA5-F834-335161D963D8}"/>
              </a:ext>
            </a:extLst>
          </p:cNvPr>
          <p:cNvSpPr>
            <a:spLocks noGrp="1"/>
          </p:cNvSpPr>
          <p:nvPr>
            <p:ph type="dt" sz="half" idx="10"/>
          </p:nvPr>
        </p:nvSpPr>
        <p:spPr/>
        <p:txBody>
          <a:bodyPr/>
          <a:lstStyle/>
          <a:p>
            <a:fld id="{4040F436-5E10-4765-B416-5BC9576DC4B5}" type="datetime1">
              <a:rPr kumimoji="1" lang="ja-JP" altLang="en-US" smtClean="0"/>
              <a:t>2024/5/15</a:t>
            </a:fld>
            <a:endParaRPr kumimoji="1" lang="ja-JP" altLang="en-US"/>
          </a:p>
        </p:txBody>
      </p:sp>
      <p:sp>
        <p:nvSpPr>
          <p:cNvPr id="3" name="フッター プレースホルダー 2">
            <a:extLst>
              <a:ext uri="{FF2B5EF4-FFF2-40B4-BE49-F238E27FC236}">
                <a16:creationId xmlns:a16="http://schemas.microsoft.com/office/drawing/2014/main" id="{C2083FF8-5E8E-F120-68D0-CC54BF070F7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24D8458-ACF0-D1E2-8E58-DA99798A9933}"/>
              </a:ext>
            </a:extLst>
          </p:cNvPr>
          <p:cNvSpPr>
            <a:spLocks noGrp="1"/>
          </p:cNvSpPr>
          <p:nvPr>
            <p:ph type="sldNum" sz="quarter" idx="12"/>
          </p:nvPr>
        </p:nvSpPr>
        <p:spPr/>
        <p:txBody>
          <a:bodyPr/>
          <a:lstStyle/>
          <a:p>
            <a:fld id="{C47B58CB-D4FA-4052-9C99-CF349965FAD3}" type="slidenum">
              <a:rPr kumimoji="1" lang="ja-JP" altLang="en-US" smtClean="0"/>
              <a:t>‹#›</a:t>
            </a:fld>
            <a:endParaRPr kumimoji="1" lang="ja-JP" altLang="en-US"/>
          </a:p>
        </p:txBody>
      </p:sp>
    </p:spTree>
    <p:extLst>
      <p:ext uri="{BB962C8B-B14F-4D97-AF65-F5344CB8AC3E}">
        <p14:creationId xmlns:p14="http://schemas.microsoft.com/office/powerpoint/2010/main" val="1399215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3C8CB4D-2AC0-1AC9-1178-BCAA927AD3A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CDDF060-F0B5-6556-3251-5F2C940E4B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268DD219-C972-5F73-7706-3DF5D693A5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61A1A4D-27FC-7AE9-A29A-2FDE8FEEDEAE}"/>
              </a:ext>
            </a:extLst>
          </p:cNvPr>
          <p:cNvSpPr>
            <a:spLocks noGrp="1"/>
          </p:cNvSpPr>
          <p:nvPr>
            <p:ph type="dt" sz="half" idx="10"/>
          </p:nvPr>
        </p:nvSpPr>
        <p:spPr/>
        <p:txBody>
          <a:bodyPr/>
          <a:lstStyle/>
          <a:p>
            <a:fld id="{E0AB9A7D-59FE-4789-A06A-35A242B0D886}" type="datetime1">
              <a:rPr kumimoji="1" lang="ja-JP" altLang="en-US" smtClean="0"/>
              <a:t>2024/5/15</a:t>
            </a:fld>
            <a:endParaRPr kumimoji="1" lang="ja-JP" altLang="en-US"/>
          </a:p>
        </p:txBody>
      </p:sp>
      <p:sp>
        <p:nvSpPr>
          <p:cNvPr id="6" name="フッター プレースホルダー 5">
            <a:extLst>
              <a:ext uri="{FF2B5EF4-FFF2-40B4-BE49-F238E27FC236}">
                <a16:creationId xmlns:a16="http://schemas.microsoft.com/office/drawing/2014/main" id="{7D536B43-9146-E566-C7FE-1C1FF173B01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BE00160-9F2A-C574-BC96-FB71D4A0C88C}"/>
              </a:ext>
            </a:extLst>
          </p:cNvPr>
          <p:cNvSpPr>
            <a:spLocks noGrp="1"/>
          </p:cNvSpPr>
          <p:nvPr>
            <p:ph type="sldNum" sz="quarter" idx="12"/>
          </p:nvPr>
        </p:nvSpPr>
        <p:spPr/>
        <p:txBody>
          <a:bodyPr/>
          <a:lstStyle/>
          <a:p>
            <a:fld id="{C47B58CB-D4FA-4052-9C99-CF349965FAD3}" type="slidenum">
              <a:rPr kumimoji="1" lang="ja-JP" altLang="en-US" smtClean="0"/>
              <a:t>‹#›</a:t>
            </a:fld>
            <a:endParaRPr kumimoji="1" lang="ja-JP" altLang="en-US"/>
          </a:p>
        </p:txBody>
      </p:sp>
    </p:spTree>
    <p:extLst>
      <p:ext uri="{BB962C8B-B14F-4D97-AF65-F5344CB8AC3E}">
        <p14:creationId xmlns:p14="http://schemas.microsoft.com/office/powerpoint/2010/main" val="3327565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77EFCD-B4B9-D4D2-870E-48E2F4F070C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8FF30AD-7326-3464-9C97-CB0DAF65ED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A8EDB8D1-2E46-39EC-D3C7-D67D54A787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716DF5D-79D3-B50E-B31F-1505D18CD025}"/>
              </a:ext>
            </a:extLst>
          </p:cNvPr>
          <p:cNvSpPr>
            <a:spLocks noGrp="1"/>
          </p:cNvSpPr>
          <p:nvPr>
            <p:ph type="dt" sz="half" idx="10"/>
          </p:nvPr>
        </p:nvSpPr>
        <p:spPr/>
        <p:txBody>
          <a:bodyPr/>
          <a:lstStyle/>
          <a:p>
            <a:fld id="{50CE67C8-8A77-465D-B1D7-9B0D26A5E1DF}" type="datetime1">
              <a:rPr kumimoji="1" lang="ja-JP" altLang="en-US" smtClean="0"/>
              <a:t>2024/5/15</a:t>
            </a:fld>
            <a:endParaRPr kumimoji="1" lang="ja-JP" altLang="en-US"/>
          </a:p>
        </p:txBody>
      </p:sp>
      <p:sp>
        <p:nvSpPr>
          <p:cNvPr id="6" name="フッター プレースホルダー 5">
            <a:extLst>
              <a:ext uri="{FF2B5EF4-FFF2-40B4-BE49-F238E27FC236}">
                <a16:creationId xmlns:a16="http://schemas.microsoft.com/office/drawing/2014/main" id="{71E30AA1-E96B-2419-26CD-CB1BDC7571E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A424567-E805-009B-5BA7-9B67071B7B41}"/>
              </a:ext>
            </a:extLst>
          </p:cNvPr>
          <p:cNvSpPr>
            <a:spLocks noGrp="1"/>
          </p:cNvSpPr>
          <p:nvPr>
            <p:ph type="sldNum" sz="quarter" idx="12"/>
          </p:nvPr>
        </p:nvSpPr>
        <p:spPr/>
        <p:txBody>
          <a:bodyPr/>
          <a:lstStyle/>
          <a:p>
            <a:fld id="{C47B58CB-D4FA-4052-9C99-CF349965FAD3}" type="slidenum">
              <a:rPr kumimoji="1" lang="ja-JP" altLang="en-US" smtClean="0"/>
              <a:t>‹#›</a:t>
            </a:fld>
            <a:endParaRPr kumimoji="1" lang="ja-JP" altLang="en-US"/>
          </a:p>
        </p:txBody>
      </p:sp>
    </p:spTree>
    <p:extLst>
      <p:ext uri="{BB962C8B-B14F-4D97-AF65-F5344CB8AC3E}">
        <p14:creationId xmlns:p14="http://schemas.microsoft.com/office/powerpoint/2010/main" val="600391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45262F0-C959-73C4-CBDB-63F5F6FF98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C5BF302-6407-3A8B-0B77-C013E9A33C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58FEFC8-2A7D-AD3B-9CF3-6A6B4DC023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2DF6C8-C434-4D0E-9A4A-BB4B1BAD0077}" type="datetime1">
              <a:rPr kumimoji="1" lang="ja-JP" altLang="en-US" smtClean="0"/>
              <a:t>2024/5/15</a:t>
            </a:fld>
            <a:endParaRPr kumimoji="1" lang="ja-JP" altLang="en-US"/>
          </a:p>
        </p:txBody>
      </p:sp>
      <p:sp>
        <p:nvSpPr>
          <p:cNvPr id="5" name="フッター プレースホルダー 4">
            <a:extLst>
              <a:ext uri="{FF2B5EF4-FFF2-40B4-BE49-F238E27FC236}">
                <a16:creationId xmlns:a16="http://schemas.microsoft.com/office/drawing/2014/main" id="{BEA55193-03F2-4143-9A7A-193E32ADFB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7AC2C1E2-F5FC-A4DC-45B3-B916B62B0A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7B58CB-D4FA-4052-9C99-CF349965FAD3}" type="slidenum">
              <a:rPr kumimoji="1" lang="ja-JP" altLang="en-US" smtClean="0"/>
              <a:t>‹#›</a:t>
            </a:fld>
            <a:endParaRPr kumimoji="1" lang="ja-JP" altLang="en-US"/>
          </a:p>
        </p:txBody>
      </p:sp>
    </p:spTree>
    <p:extLst>
      <p:ext uri="{BB962C8B-B14F-4D97-AF65-F5344CB8AC3E}">
        <p14:creationId xmlns:p14="http://schemas.microsoft.com/office/powerpoint/2010/main" val="2234496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32FBEE1-4559-66DB-C751-C393EBB8175F}"/>
              </a:ext>
            </a:extLst>
          </p:cNvPr>
          <p:cNvSpPr>
            <a:spLocks noGrp="1"/>
          </p:cNvSpPr>
          <p:nvPr>
            <p:ph type="sldNum" sz="quarter" idx="12"/>
          </p:nvPr>
        </p:nvSpPr>
        <p:spPr/>
        <p:txBody>
          <a:bodyPr/>
          <a:lstStyle/>
          <a:p>
            <a:fld id="{C47B58CB-D4FA-4052-9C99-CF349965FAD3}" type="slidenum">
              <a:rPr kumimoji="1" lang="ja-JP" altLang="en-US" smtClean="0"/>
              <a:t>1</a:t>
            </a:fld>
            <a:endParaRPr kumimoji="1" lang="ja-JP" altLang="en-US"/>
          </a:p>
        </p:txBody>
      </p:sp>
      <p:sp>
        <p:nvSpPr>
          <p:cNvPr id="2" name="テキスト ボックス 1">
            <a:extLst>
              <a:ext uri="{FF2B5EF4-FFF2-40B4-BE49-F238E27FC236}">
                <a16:creationId xmlns:a16="http://schemas.microsoft.com/office/drawing/2014/main" id="{011C253D-A594-53B2-BBB1-99768535334D}"/>
              </a:ext>
            </a:extLst>
          </p:cNvPr>
          <p:cNvSpPr txBox="1"/>
          <p:nvPr/>
        </p:nvSpPr>
        <p:spPr>
          <a:xfrm>
            <a:off x="135922" y="198860"/>
            <a:ext cx="902811" cy="307777"/>
          </a:xfrm>
          <a:prstGeom prst="rect">
            <a:avLst/>
          </a:prstGeom>
          <a:noFill/>
        </p:spPr>
        <p:txBody>
          <a:bodyPr wrap="none" rtlCol="0">
            <a:spAutoFit/>
          </a:bodyPr>
          <a:lstStyle/>
          <a:p>
            <a:r>
              <a:rPr kumimoji="1" lang="ja-JP" altLang="en-US" sz="1400" dirty="0"/>
              <a:t>（表紙）</a:t>
            </a:r>
          </a:p>
        </p:txBody>
      </p:sp>
      <p:sp>
        <p:nvSpPr>
          <p:cNvPr id="5" name="テキスト ボックス 4">
            <a:extLst>
              <a:ext uri="{FF2B5EF4-FFF2-40B4-BE49-F238E27FC236}">
                <a16:creationId xmlns:a16="http://schemas.microsoft.com/office/drawing/2014/main" id="{DB92AE3B-68F2-0238-1D57-997481C0F996}"/>
              </a:ext>
            </a:extLst>
          </p:cNvPr>
          <p:cNvSpPr txBox="1"/>
          <p:nvPr/>
        </p:nvSpPr>
        <p:spPr>
          <a:xfrm>
            <a:off x="5490710" y="2683104"/>
            <a:ext cx="1210588" cy="400110"/>
          </a:xfrm>
          <a:prstGeom prst="rect">
            <a:avLst/>
          </a:prstGeom>
          <a:noFill/>
        </p:spPr>
        <p:txBody>
          <a:bodyPr wrap="none" rtlCol="0">
            <a:spAutoFit/>
          </a:bodyPr>
          <a:lstStyle/>
          <a:p>
            <a:pPr algn="ctr"/>
            <a:r>
              <a:rPr kumimoji="1" lang="ja-JP" altLang="en-US" sz="2000" b="1" dirty="0"/>
              <a:t>タイトル</a:t>
            </a:r>
          </a:p>
        </p:txBody>
      </p:sp>
      <p:sp>
        <p:nvSpPr>
          <p:cNvPr id="6" name="テキスト ボックス 5">
            <a:extLst>
              <a:ext uri="{FF2B5EF4-FFF2-40B4-BE49-F238E27FC236}">
                <a16:creationId xmlns:a16="http://schemas.microsoft.com/office/drawing/2014/main" id="{02DD332F-9293-9E21-81F9-326CFBE8D5DC}"/>
              </a:ext>
            </a:extLst>
          </p:cNvPr>
          <p:cNvSpPr txBox="1"/>
          <p:nvPr/>
        </p:nvSpPr>
        <p:spPr>
          <a:xfrm>
            <a:off x="2909521" y="3321279"/>
            <a:ext cx="6372959" cy="584775"/>
          </a:xfrm>
          <a:prstGeom prst="rect">
            <a:avLst/>
          </a:prstGeom>
          <a:noFill/>
        </p:spPr>
        <p:txBody>
          <a:bodyPr wrap="square" rtlCol="0">
            <a:spAutoFit/>
          </a:bodyPr>
          <a:lstStyle/>
          <a:p>
            <a:pPr algn="ctr"/>
            <a:r>
              <a:rPr kumimoji="1" lang="ja-JP" altLang="en-US" sz="1600" b="1" dirty="0"/>
              <a:t>サブタイトルサブタイトルサブタイトル</a:t>
            </a:r>
          </a:p>
          <a:p>
            <a:pPr algn="ctr"/>
            <a:endParaRPr kumimoji="1" lang="ja-JP" altLang="en-US" sz="1600" b="1" dirty="0"/>
          </a:p>
        </p:txBody>
      </p:sp>
      <p:sp>
        <p:nvSpPr>
          <p:cNvPr id="3" name="テキスト ボックス 2">
            <a:extLst>
              <a:ext uri="{FF2B5EF4-FFF2-40B4-BE49-F238E27FC236}">
                <a16:creationId xmlns:a16="http://schemas.microsoft.com/office/drawing/2014/main" id="{3E82C9CB-3115-ADFC-05BA-381C86ABBD55}"/>
              </a:ext>
            </a:extLst>
          </p:cNvPr>
          <p:cNvSpPr txBox="1"/>
          <p:nvPr/>
        </p:nvSpPr>
        <p:spPr>
          <a:xfrm>
            <a:off x="3635789" y="3897898"/>
            <a:ext cx="4920422" cy="523220"/>
          </a:xfrm>
          <a:prstGeom prst="rect">
            <a:avLst/>
          </a:prstGeom>
          <a:noFill/>
        </p:spPr>
        <p:txBody>
          <a:bodyPr wrap="square" rtlCol="0">
            <a:spAutoFit/>
          </a:bodyPr>
          <a:lstStyle/>
          <a:p>
            <a:r>
              <a:rPr lang="ja-JP" altLang="en-US" sz="1400" dirty="0"/>
              <a:t>リード文リード文リード文リード文リード文リード文文リード文リード文リード文リード文リード文リード文</a:t>
            </a:r>
            <a:endParaRPr kumimoji="1" lang="ja-JP" altLang="en-US" sz="1400" dirty="0"/>
          </a:p>
        </p:txBody>
      </p:sp>
    </p:spTree>
    <p:extLst>
      <p:ext uri="{BB962C8B-B14F-4D97-AF65-F5344CB8AC3E}">
        <p14:creationId xmlns:p14="http://schemas.microsoft.com/office/powerpoint/2010/main" val="1888729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32FBEE1-4559-66DB-C751-C393EBB8175F}"/>
              </a:ext>
            </a:extLst>
          </p:cNvPr>
          <p:cNvSpPr>
            <a:spLocks noGrp="1"/>
          </p:cNvSpPr>
          <p:nvPr>
            <p:ph type="sldNum" sz="quarter" idx="12"/>
          </p:nvPr>
        </p:nvSpPr>
        <p:spPr/>
        <p:txBody>
          <a:bodyPr/>
          <a:lstStyle/>
          <a:p>
            <a:fld id="{C47B58CB-D4FA-4052-9C99-CF349965FAD3}" type="slidenum">
              <a:rPr kumimoji="1" lang="ja-JP" altLang="en-US" smtClean="0"/>
              <a:t>10</a:t>
            </a:fld>
            <a:endParaRPr kumimoji="1" lang="ja-JP" altLang="en-US"/>
          </a:p>
        </p:txBody>
      </p:sp>
      <p:sp>
        <p:nvSpPr>
          <p:cNvPr id="2" name="テキスト ボックス 1">
            <a:extLst>
              <a:ext uri="{FF2B5EF4-FFF2-40B4-BE49-F238E27FC236}">
                <a16:creationId xmlns:a16="http://schemas.microsoft.com/office/drawing/2014/main" id="{011C253D-A594-53B2-BBB1-99768535334D}"/>
              </a:ext>
            </a:extLst>
          </p:cNvPr>
          <p:cNvSpPr txBox="1"/>
          <p:nvPr/>
        </p:nvSpPr>
        <p:spPr>
          <a:xfrm>
            <a:off x="135922" y="198860"/>
            <a:ext cx="1261884" cy="307777"/>
          </a:xfrm>
          <a:prstGeom prst="rect">
            <a:avLst/>
          </a:prstGeom>
          <a:noFill/>
        </p:spPr>
        <p:txBody>
          <a:bodyPr wrap="none" rtlCol="0">
            <a:spAutoFit/>
          </a:bodyPr>
          <a:lstStyle/>
          <a:p>
            <a:r>
              <a:rPr kumimoji="1" lang="ja-JP" altLang="en-US" sz="1400" dirty="0"/>
              <a:t>（中ページ）</a:t>
            </a:r>
          </a:p>
        </p:txBody>
      </p:sp>
      <p:sp>
        <p:nvSpPr>
          <p:cNvPr id="7" name="テキスト ボックス 6">
            <a:extLst>
              <a:ext uri="{FF2B5EF4-FFF2-40B4-BE49-F238E27FC236}">
                <a16:creationId xmlns:a16="http://schemas.microsoft.com/office/drawing/2014/main" id="{4EF91DF2-D9E9-34DD-0DAD-6BC677DF0D58}"/>
              </a:ext>
            </a:extLst>
          </p:cNvPr>
          <p:cNvSpPr txBox="1"/>
          <p:nvPr/>
        </p:nvSpPr>
        <p:spPr>
          <a:xfrm>
            <a:off x="645712" y="622589"/>
            <a:ext cx="1107996" cy="369332"/>
          </a:xfrm>
          <a:prstGeom prst="rect">
            <a:avLst/>
          </a:prstGeom>
          <a:noFill/>
        </p:spPr>
        <p:txBody>
          <a:bodyPr wrap="none" rtlCol="0">
            <a:spAutoFit/>
          </a:bodyPr>
          <a:lstStyle/>
          <a:p>
            <a:r>
              <a:rPr lang="ja-JP" altLang="en-US" b="1" u="sng" dirty="0"/>
              <a:t>タイトル</a:t>
            </a:r>
            <a:endParaRPr kumimoji="1" lang="ja-JP" altLang="en-US" b="1" u="sng" dirty="0"/>
          </a:p>
        </p:txBody>
      </p:sp>
      <p:sp>
        <p:nvSpPr>
          <p:cNvPr id="8" name="テキスト ボックス 7">
            <a:extLst>
              <a:ext uri="{FF2B5EF4-FFF2-40B4-BE49-F238E27FC236}">
                <a16:creationId xmlns:a16="http://schemas.microsoft.com/office/drawing/2014/main" id="{4393E9EE-4DD6-E6A3-B18F-4D3D6A2038A9}"/>
              </a:ext>
            </a:extLst>
          </p:cNvPr>
          <p:cNvSpPr txBox="1"/>
          <p:nvPr/>
        </p:nvSpPr>
        <p:spPr>
          <a:xfrm>
            <a:off x="645712" y="1475463"/>
            <a:ext cx="10900576" cy="523220"/>
          </a:xfrm>
          <a:prstGeom prst="rect">
            <a:avLst/>
          </a:prstGeom>
          <a:noFill/>
        </p:spPr>
        <p:txBody>
          <a:bodyPr wrap="square" rtlCol="0">
            <a:spAutoFit/>
          </a:bodyPr>
          <a:lstStyle/>
          <a:p>
            <a:r>
              <a:rPr kumimoji="1" lang="ja-JP" altLang="en-US" sz="1400" dirty="0"/>
              <a:t>リード文リード文リード文リード文リード文リード文リード文リード文リード文リード文リード文リード文リード文リード文リード文リード文リード文リード文リード文リード文リード文</a:t>
            </a:r>
          </a:p>
        </p:txBody>
      </p:sp>
      <p:sp>
        <p:nvSpPr>
          <p:cNvPr id="9" name="テキスト ボックス 8">
            <a:extLst>
              <a:ext uri="{FF2B5EF4-FFF2-40B4-BE49-F238E27FC236}">
                <a16:creationId xmlns:a16="http://schemas.microsoft.com/office/drawing/2014/main" id="{A31A4B6D-DA34-A139-A33B-3CA748C8188C}"/>
              </a:ext>
            </a:extLst>
          </p:cNvPr>
          <p:cNvSpPr txBox="1"/>
          <p:nvPr/>
        </p:nvSpPr>
        <p:spPr>
          <a:xfrm>
            <a:off x="645712" y="1079804"/>
            <a:ext cx="3877985" cy="338554"/>
          </a:xfrm>
          <a:prstGeom prst="rect">
            <a:avLst/>
          </a:prstGeom>
          <a:noFill/>
        </p:spPr>
        <p:txBody>
          <a:bodyPr wrap="none" rtlCol="0">
            <a:spAutoFit/>
          </a:bodyPr>
          <a:lstStyle/>
          <a:p>
            <a:r>
              <a:rPr kumimoji="1" lang="ja-JP" altLang="en-US" sz="1600" b="1" dirty="0"/>
              <a:t>サブタイトルサブタイトルサブタイトル</a:t>
            </a:r>
          </a:p>
        </p:txBody>
      </p:sp>
      <p:sp>
        <p:nvSpPr>
          <p:cNvPr id="5" name="正方形/長方形 4">
            <a:extLst>
              <a:ext uri="{FF2B5EF4-FFF2-40B4-BE49-F238E27FC236}">
                <a16:creationId xmlns:a16="http://schemas.microsoft.com/office/drawing/2014/main" id="{CF05834A-7D9E-5B81-AFD8-BAC8EE872001}"/>
              </a:ext>
            </a:extLst>
          </p:cNvPr>
          <p:cNvSpPr/>
          <p:nvPr/>
        </p:nvSpPr>
        <p:spPr>
          <a:xfrm>
            <a:off x="924975" y="2262843"/>
            <a:ext cx="1831022" cy="4070350"/>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en-US" altLang="ja-JP" dirty="0">
              <a:solidFill>
                <a:schemeClr val="tx1"/>
              </a:solidFill>
            </a:endParaRPr>
          </a:p>
          <a:p>
            <a:pPr algn="ctr"/>
            <a:r>
              <a:rPr lang="ja-JP" altLang="en-US" sz="1600" b="1" dirty="0">
                <a:solidFill>
                  <a:schemeClr val="tx1"/>
                </a:solidFill>
              </a:rPr>
              <a:t>タイトル</a:t>
            </a:r>
            <a:endParaRPr lang="en-US" altLang="ja-JP" sz="1600" b="1" dirty="0">
              <a:solidFill>
                <a:schemeClr val="tx1"/>
              </a:solidFill>
            </a:endParaRPr>
          </a:p>
          <a:p>
            <a:pPr algn="ctr"/>
            <a:r>
              <a:rPr kumimoji="1" lang="ja-JP" altLang="en-US" sz="1600" b="1" dirty="0">
                <a:solidFill>
                  <a:schemeClr val="tx1"/>
                </a:solidFill>
              </a:rPr>
              <a:t>（</a:t>
            </a:r>
            <a:r>
              <a:rPr lang="ja-JP" altLang="en-US" sz="1600" b="1" dirty="0">
                <a:solidFill>
                  <a:schemeClr val="tx1"/>
                </a:solidFill>
              </a:rPr>
              <a:t>フロー</a:t>
            </a:r>
            <a:r>
              <a:rPr kumimoji="1" lang="ja-JP" altLang="en-US" sz="1600" b="1" dirty="0">
                <a:solidFill>
                  <a:schemeClr val="tx1"/>
                </a:solidFill>
              </a:rPr>
              <a:t>など）</a:t>
            </a:r>
            <a:endParaRPr kumimoji="1" lang="en-US" altLang="ja-JP" sz="1600" b="1" dirty="0">
              <a:solidFill>
                <a:schemeClr val="tx1"/>
              </a:solidFill>
            </a:endParaRPr>
          </a:p>
          <a:p>
            <a:pPr algn="ctr"/>
            <a:endParaRPr lang="en-US" altLang="ja-JP" sz="1400" dirty="0">
              <a:solidFill>
                <a:schemeClr val="tx1"/>
              </a:solidFill>
            </a:endParaRPr>
          </a:p>
          <a:p>
            <a:r>
              <a:rPr kumimoji="1" lang="ja-JP" altLang="en-US" sz="1200" dirty="0">
                <a:solidFill>
                  <a:schemeClr val="tx1"/>
                </a:solidFill>
              </a:rPr>
              <a:t>本文本文本文本文本文本文本文本文本文本文本文</a:t>
            </a:r>
          </a:p>
        </p:txBody>
      </p:sp>
      <p:sp>
        <p:nvSpPr>
          <p:cNvPr id="6" name="正方形/長方形 5">
            <a:extLst>
              <a:ext uri="{FF2B5EF4-FFF2-40B4-BE49-F238E27FC236}">
                <a16:creationId xmlns:a16="http://schemas.microsoft.com/office/drawing/2014/main" id="{9E84A282-C469-4CD4-92A0-63974DCFFD23}"/>
              </a:ext>
            </a:extLst>
          </p:cNvPr>
          <p:cNvSpPr/>
          <p:nvPr/>
        </p:nvSpPr>
        <p:spPr>
          <a:xfrm>
            <a:off x="1175421" y="4479403"/>
            <a:ext cx="1330130" cy="1426877"/>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sp>
        <p:nvSpPr>
          <p:cNvPr id="13" name="正方形/長方形 12">
            <a:extLst>
              <a:ext uri="{FF2B5EF4-FFF2-40B4-BE49-F238E27FC236}">
                <a16:creationId xmlns:a16="http://schemas.microsoft.com/office/drawing/2014/main" id="{BFA80944-F136-E15B-5D62-1B7B6A8D5A9E}"/>
              </a:ext>
            </a:extLst>
          </p:cNvPr>
          <p:cNvSpPr/>
          <p:nvPr/>
        </p:nvSpPr>
        <p:spPr>
          <a:xfrm>
            <a:off x="3052732" y="2262843"/>
            <a:ext cx="1831022" cy="4070350"/>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en-US" altLang="ja-JP" dirty="0">
              <a:solidFill>
                <a:schemeClr val="tx1"/>
              </a:solidFill>
            </a:endParaRPr>
          </a:p>
          <a:p>
            <a:pPr algn="ctr"/>
            <a:r>
              <a:rPr kumimoji="1" lang="ja-JP" altLang="en-US" sz="1600" b="1" dirty="0">
                <a:solidFill>
                  <a:schemeClr val="tx1"/>
                </a:solidFill>
              </a:rPr>
              <a:t>タイトル</a:t>
            </a:r>
            <a:endParaRPr kumimoji="1" lang="en-US" altLang="ja-JP" sz="1600" b="1" dirty="0">
              <a:solidFill>
                <a:schemeClr val="tx1"/>
              </a:solidFill>
            </a:endParaRPr>
          </a:p>
          <a:p>
            <a:pPr algn="ctr"/>
            <a:endParaRPr kumimoji="1" lang="en-US" altLang="ja-JP" sz="1600" b="1" dirty="0">
              <a:solidFill>
                <a:schemeClr val="tx1"/>
              </a:solidFill>
            </a:endParaRPr>
          </a:p>
          <a:p>
            <a:pPr algn="ctr"/>
            <a:endParaRPr lang="en-US" altLang="ja-JP" sz="1400" dirty="0">
              <a:solidFill>
                <a:schemeClr val="tx1"/>
              </a:solidFill>
            </a:endParaRPr>
          </a:p>
          <a:p>
            <a:r>
              <a:rPr kumimoji="1" lang="ja-JP" altLang="en-US" sz="1200" dirty="0">
                <a:solidFill>
                  <a:schemeClr val="tx1"/>
                </a:solidFill>
              </a:rPr>
              <a:t>本文本文本文本文本文本文本文本文本文本文本文</a:t>
            </a:r>
          </a:p>
        </p:txBody>
      </p:sp>
      <p:sp>
        <p:nvSpPr>
          <p:cNvPr id="14" name="正方形/長方形 13">
            <a:extLst>
              <a:ext uri="{FF2B5EF4-FFF2-40B4-BE49-F238E27FC236}">
                <a16:creationId xmlns:a16="http://schemas.microsoft.com/office/drawing/2014/main" id="{0110FFD3-0CE1-F339-8459-52CD93E5168A}"/>
              </a:ext>
            </a:extLst>
          </p:cNvPr>
          <p:cNvSpPr/>
          <p:nvPr/>
        </p:nvSpPr>
        <p:spPr>
          <a:xfrm>
            <a:off x="3303178" y="4479403"/>
            <a:ext cx="1330130" cy="1426877"/>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sp>
        <p:nvSpPr>
          <p:cNvPr id="16" name="正方形/長方形 15">
            <a:extLst>
              <a:ext uri="{FF2B5EF4-FFF2-40B4-BE49-F238E27FC236}">
                <a16:creationId xmlns:a16="http://schemas.microsoft.com/office/drawing/2014/main" id="{90451872-E5F1-B216-0D8E-35FCA1FB09FD}"/>
              </a:ext>
            </a:extLst>
          </p:cNvPr>
          <p:cNvSpPr/>
          <p:nvPr/>
        </p:nvSpPr>
        <p:spPr>
          <a:xfrm>
            <a:off x="5180489" y="2262843"/>
            <a:ext cx="1831022" cy="4070350"/>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en-US" altLang="ja-JP" dirty="0">
              <a:solidFill>
                <a:schemeClr val="tx1"/>
              </a:solidFill>
            </a:endParaRPr>
          </a:p>
          <a:p>
            <a:pPr algn="ctr"/>
            <a:r>
              <a:rPr kumimoji="1" lang="ja-JP" altLang="en-US" sz="1600" b="1" dirty="0">
                <a:solidFill>
                  <a:schemeClr val="tx1"/>
                </a:solidFill>
              </a:rPr>
              <a:t>タイトル</a:t>
            </a:r>
            <a:endParaRPr kumimoji="1" lang="en-US" altLang="ja-JP" sz="1600" b="1" dirty="0">
              <a:solidFill>
                <a:schemeClr val="tx1"/>
              </a:solidFill>
            </a:endParaRPr>
          </a:p>
          <a:p>
            <a:pPr algn="ctr"/>
            <a:endParaRPr lang="en-US" altLang="ja-JP" sz="1400" dirty="0">
              <a:solidFill>
                <a:schemeClr val="tx1"/>
              </a:solidFill>
            </a:endParaRPr>
          </a:p>
          <a:p>
            <a:pPr algn="ctr"/>
            <a:endParaRPr lang="en-US" altLang="ja-JP" sz="1400" dirty="0">
              <a:solidFill>
                <a:schemeClr val="tx1"/>
              </a:solidFill>
            </a:endParaRPr>
          </a:p>
          <a:p>
            <a:r>
              <a:rPr kumimoji="1" lang="ja-JP" altLang="en-US" sz="1200" dirty="0">
                <a:solidFill>
                  <a:schemeClr val="tx1"/>
                </a:solidFill>
              </a:rPr>
              <a:t>本文本文本文本文本文本文本文本文本文本文本文</a:t>
            </a:r>
          </a:p>
        </p:txBody>
      </p:sp>
      <p:sp>
        <p:nvSpPr>
          <p:cNvPr id="17" name="正方形/長方形 16">
            <a:extLst>
              <a:ext uri="{FF2B5EF4-FFF2-40B4-BE49-F238E27FC236}">
                <a16:creationId xmlns:a16="http://schemas.microsoft.com/office/drawing/2014/main" id="{E9C4D140-A5FA-F592-49E0-7E11C34411BE}"/>
              </a:ext>
            </a:extLst>
          </p:cNvPr>
          <p:cNvSpPr/>
          <p:nvPr/>
        </p:nvSpPr>
        <p:spPr>
          <a:xfrm>
            <a:off x="5430935" y="4479403"/>
            <a:ext cx="1330130" cy="1426877"/>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sp>
        <p:nvSpPr>
          <p:cNvPr id="19" name="正方形/長方形 18">
            <a:extLst>
              <a:ext uri="{FF2B5EF4-FFF2-40B4-BE49-F238E27FC236}">
                <a16:creationId xmlns:a16="http://schemas.microsoft.com/office/drawing/2014/main" id="{DD78E59D-564D-E8C9-5E69-02F55BEABEA2}"/>
              </a:ext>
            </a:extLst>
          </p:cNvPr>
          <p:cNvSpPr/>
          <p:nvPr/>
        </p:nvSpPr>
        <p:spPr>
          <a:xfrm>
            <a:off x="7308246" y="2262843"/>
            <a:ext cx="1831022" cy="4070350"/>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en-US" altLang="ja-JP" dirty="0">
              <a:solidFill>
                <a:schemeClr val="tx1"/>
              </a:solidFill>
            </a:endParaRPr>
          </a:p>
          <a:p>
            <a:pPr algn="ctr"/>
            <a:r>
              <a:rPr kumimoji="1" lang="ja-JP" altLang="en-US" sz="1600" b="1" dirty="0">
                <a:solidFill>
                  <a:schemeClr val="tx1"/>
                </a:solidFill>
              </a:rPr>
              <a:t>タイトル</a:t>
            </a:r>
            <a:endParaRPr kumimoji="1" lang="en-US" altLang="ja-JP" sz="1600" b="1" dirty="0">
              <a:solidFill>
                <a:schemeClr val="tx1"/>
              </a:solidFill>
            </a:endParaRPr>
          </a:p>
          <a:p>
            <a:pPr algn="ctr"/>
            <a:endParaRPr lang="en-US" altLang="ja-JP" sz="1400" dirty="0">
              <a:solidFill>
                <a:schemeClr val="tx1"/>
              </a:solidFill>
            </a:endParaRPr>
          </a:p>
          <a:p>
            <a:pPr algn="ctr"/>
            <a:endParaRPr lang="en-US" altLang="ja-JP" sz="1400" dirty="0">
              <a:solidFill>
                <a:schemeClr val="tx1"/>
              </a:solidFill>
            </a:endParaRPr>
          </a:p>
          <a:p>
            <a:r>
              <a:rPr kumimoji="1" lang="ja-JP" altLang="en-US" sz="1200" dirty="0">
                <a:solidFill>
                  <a:schemeClr val="tx1"/>
                </a:solidFill>
              </a:rPr>
              <a:t>本文本文本文本文本文本文本文本文本文本文本文</a:t>
            </a:r>
          </a:p>
        </p:txBody>
      </p:sp>
      <p:sp>
        <p:nvSpPr>
          <p:cNvPr id="20" name="正方形/長方形 19">
            <a:extLst>
              <a:ext uri="{FF2B5EF4-FFF2-40B4-BE49-F238E27FC236}">
                <a16:creationId xmlns:a16="http://schemas.microsoft.com/office/drawing/2014/main" id="{94253670-2AE5-0853-7715-E5EB129FDF35}"/>
              </a:ext>
            </a:extLst>
          </p:cNvPr>
          <p:cNvSpPr/>
          <p:nvPr/>
        </p:nvSpPr>
        <p:spPr>
          <a:xfrm>
            <a:off x="7558692" y="4479403"/>
            <a:ext cx="1330130" cy="1426877"/>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sp>
        <p:nvSpPr>
          <p:cNvPr id="22" name="正方形/長方形 21">
            <a:extLst>
              <a:ext uri="{FF2B5EF4-FFF2-40B4-BE49-F238E27FC236}">
                <a16:creationId xmlns:a16="http://schemas.microsoft.com/office/drawing/2014/main" id="{AE557AB9-006C-160E-2152-5ACE19AB8E17}"/>
              </a:ext>
            </a:extLst>
          </p:cNvPr>
          <p:cNvSpPr/>
          <p:nvPr/>
        </p:nvSpPr>
        <p:spPr>
          <a:xfrm>
            <a:off x="9436004" y="2262843"/>
            <a:ext cx="1831022" cy="4070350"/>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en-US" altLang="ja-JP" dirty="0">
              <a:solidFill>
                <a:schemeClr val="tx1"/>
              </a:solidFill>
            </a:endParaRPr>
          </a:p>
          <a:p>
            <a:pPr algn="ctr"/>
            <a:r>
              <a:rPr kumimoji="1" lang="ja-JP" altLang="en-US" sz="1600" b="1" dirty="0">
                <a:solidFill>
                  <a:schemeClr val="tx1"/>
                </a:solidFill>
              </a:rPr>
              <a:t>タイトル</a:t>
            </a:r>
            <a:endParaRPr kumimoji="1" lang="en-US" altLang="ja-JP" sz="1600" b="1" dirty="0">
              <a:solidFill>
                <a:schemeClr val="tx1"/>
              </a:solidFill>
            </a:endParaRPr>
          </a:p>
          <a:p>
            <a:pPr algn="ctr"/>
            <a:endParaRPr lang="en-US" altLang="ja-JP" sz="1400" dirty="0">
              <a:solidFill>
                <a:schemeClr val="tx1"/>
              </a:solidFill>
            </a:endParaRPr>
          </a:p>
          <a:p>
            <a:pPr algn="ctr"/>
            <a:endParaRPr lang="en-US" altLang="ja-JP" sz="1400" dirty="0">
              <a:solidFill>
                <a:schemeClr val="tx1"/>
              </a:solidFill>
            </a:endParaRPr>
          </a:p>
          <a:p>
            <a:r>
              <a:rPr kumimoji="1" lang="ja-JP" altLang="en-US" sz="1200" dirty="0">
                <a:solidFill>
                  <a:schemeClr val="tx1"/>
                </a:solidFill>
              </a:rPr>
              <a:t>本文本文本文本文本文本文本文本文本文本文本文</a:t>
            </a:r>
          </a:p>
        </p:txBody>
      </p:sp>
      <p:sp>
        <p:nvSpPr>
          <p:cNvPr id="23" name="正方形/長方形 22">
            <a:extLst>
              <a:ext uri="{FF2B5EF4-FFF2-40B4-BE49-F238E27FC236}">
                <a16:creationId xmlns:a16="http://schemas.microsoft.com/office/drawing/2014/main" id="{8590121A-4110-10F4-63A2-F38148AF4361}"/>
              </a:ext>
            </a:extLst>
          </p:cNvPr>
          <p:cNvSpPr/>
          <p:nvPr/>
        </p:nvSpPr>
        <p:spPr>
          <a:xfrm>
            <a:off x="9686450" y="4479403"/>
            <a:ext cx="1330130" cy="1426877"/>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sp>
        <p:nvSpPr>
          <p:cNvPr id="27" name="矢印: 右 26">
            <a:extLst>
              <a:ext uri="{FF2B5EF4-FFF2-40B4-BE49-F238E27FC236}">
                <a16:creationId xmlns:a16="http://schemas.microsoft.com/office/drawing/2014/main" id="{35BCF3CC-B604-B221-F94C-52AE4E584F19}"/>
              </a:ext>
            </a:extLst>
          </p:cNvPr>
          <p:cNvSpPr/>
          <p:nvPr/>
        </p:nvSpPr>
        <p:spPr>
          <a:xfrm>
            <a:off x="2820334" y="4140548"/>
            <a:ext cx="168061" cy="314940"/>
          </a:xfrm>
          <a:prstGeom prst="rightArrow">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矢印: 右 27">
            <a:extLst>
              <a:ext uri="{FF2B5EF4-FFF2-40B4-BE49-F238E27FC236}">
                <a16:creationId xmlns:a16="http://schemas.microsoft.com/office/drawing/2014/main" id="{F1087A75-E278-01BC-C7B5-72266E0A8FC8}"/>
              </a:ext>
            </a:extLst>
          </p:cNvPr>
          <p:cNvSpPr/>
          <p:nvPr/>
        </p:nvSpPr>
        <p:spPr>
          <a:xfrm>
            <a:off x="4948091" y="4140548"/>
            <a:ext cx="168061" cy="314940"/>
          </a:xfrm>
          <a:prstGeom prst="rightArrow">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矢印: 右 28">
            <a:extLst>
              <a:ext uri="{FF2B5EF4-FFF2-40B4-BE49-F238E27FC236}">
                <a16:creationId xmlns:a16="http://schemas.microsoft.com/office/drawing/2014/main" id="{7FEC3B7F-541F-6A46-A678-2B853C5F74D4}"/>
              </a:ext>
            </a:extLst>
          </p:cNvPr>
          <p:cNvSpPr/>
          <p:nvPr/>
        </p:nvSpPr>
        <p:spPr>
          <a:xfrm>
            <a:off x="7075848" y="4140548"/>
            <a:ext cx="168061" cy="314940"/>
          </a:xfrm>
          <a:prstGeom prst="rightArrow">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矢印: 右 29">
            <a:extLst>
              <a:ext uri="{FF2B5EF4-FFF2-40B4-BE49-F238E27FC236}">
                <a16:creationId xmlns:a16="http://schemas.microsoft.com/office/drawing/2014/main" id="{ED0FB5DB-B067-ECB0-7928-02D050BA4DDA}"/>
              </a:ext>
            </a:extLst>
          </p:cNvPr>
          <p:cNvSpPr/>
          <p:nvPr/>
        </p:nvSpPr>
        <p:spPr>
          <a:xfrm>
            <a:off x="9203605" y="4140548"/>
            <a:ext cx="168061" cy="314940"/>
          </a:xfrm>
          <a:prstGeom prst="rightArrow">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325355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32FBEE1-4559-66DB-C751-C393EBB8175F}"/>
              </a:ext>
            </a:extLst>
          </p:cNvPr>
          <p:cNvSpPr>
            <a:spLocks noGrp="1"/>
          </p:cNvSpPr>
          <p:nvPr>
            <p:ph type="sldNum" sz="quarter" idx="12"/>
          </p:nvPr>
        </p:nvSpPr>
        <p:spPr/>
        <p:txBody>
          <a:bodyPr/>
          <a:lstStyle/>
          <a:p>
            <a:fld id="{C47B58CB-D4FA-4052-9C99-CF349965FAD3}" type="slidenum">
              <a:rPr kumimoji="1" lang="ja-JP" altLang="en-US" smtClean="0"/>
              <a:t>11</a:t>
            </a:fld>
            <a:endParaRPr kumimoji="1" lang="ja-JP" altLang="en-US"/>
          </a:p>
        </p:txBody>
      </p:sp>
      <p:sp>
        <p:nvSpPr>
          <p:cNvPr id="2" name="テキスト ボックス 1">
            <a:extLst>
              <a:ext uri="{FF2B5EF4-FFF2-40B4-BE49-F238E27FC236}">
                <a16:creationId xmlns:a16="http://schemas.microsoft.com/office/drawing/2014/main" id="{011C253D-A594-53B2-BBB1-99768535334D}"/>
              </a:ext>
            </a:extLst>
          </p:cNvPr>
          <p:cNvSpPr txBox="1"/>
          <p:nvPr/>
        </p:nvSpPr>
        <p:spPr>
          <a:xfrm>
            <a:off x="135922" y="198860"/>
            <a:ext cx="1261884" cy="307777"/>
          </a:xfrm>
          <a:prstGeom prst="rect">
            <a:avLst/>
          </a:prstGeom>
          <a:noFill/>
        </p:spPr>
        <p:txBody>
          <a:bodyPr wrap="none" rtlCol="0">
            <a:spAutoFit/>
          </a:bodyPr>
          <a:lstStyle/>
          <a:p>
            <a:r>
              <a:rPr kumimoji="1" lang="ja-JP" altLang="en-US" sz="1400" dirty="0"/>
              <a:t>（中ページ）</a:t>
            </a:r>
          </a:p>
        </p:txBody>
      </p:sp>
      <p:sp>
        <p:nvSpPr>
          <p:cNvPr id="7" name="テキスト ボックス 6">
            <a:extLst>
              <a:ext uri="{FF2B5EF4-FFF2-40B4-BE49-F238E27FC236}">
                <a16:creationId xmlns:a16="http://schemas.microsoft.com/office/drawing/2014/main" id="{4EF91DF2-D9E9-34DD-0DAD-6BC677DF0D58}"/>
              </a:ext>
            </a:extLst>
          </p:cNvPr>
          <p:cNvSpPr txBox="1"/>
          <p:nvPr/>
        </p:nvSpPr>
        <p:spPr>
          <a:xfrm>
            <a:off x="645712" y="622589"/>
            <a:ext cx="1107996" cy="369332"/>
          </a:xfrm>
          <a:prstGeom prst="rect">
            <a:avLst/>
          </a:prstGeom>
          <a:noFill/>
        </p:spPr>
        <p:txBody>
          <a:bodyPr wrap="none" rtlCol="0">
            <a:spAutoFit/>
          </a:bodyPr>
          <a:lstStyle/>
          <a:p>
            <a:r>
              <a:rPr lang="ja-JP" altLang="en-US" b="1" u="sng" dirty="0"/>
              <a:t>タイトル</a:t>
            </a:r>
            <a:endParaRPr kumimoji="1" lang="ja-JP" altLang="en-US" b="1" u="sng" dirty="0"/>
          </a:p>
        </p:txBody>
      </p:sp>
      <p:sp>
        <p:nvSpPr>
          <p:cNvPr id="8" name="テキスト ボックス 7">
            <a:extLst>
              <a:ext uri="{FF2B5EF4-FFF2-40B4-BE49-F238E27FC236}">
                <a16:creationId xmlns:a16="http://schemas.microsoft.com/office/drawing/2014/main" id="{4393E9EE-4DD6-E6A3-B18F-4D3D6A2038A9}"/>
              </a:ext>
            </a:extLst>
          </p:cNvPr>
          <p:cNvSpPr txBox="1"/>
          <p:nvPr/>
        </p:nvSpPr>
        <p:spPr>
          <a:xfrm>
            <a:off x="645712" y="1475463"/>
            <a:ext cx="10900576" cy="523220"/>
          </a:xfrm>
          <a:prstGeom prst="rect">
            <a:avLst/>
          </a:prstGeom>
          <a:noFill/>
        </p:spPr>
        <p:txBody>
          <a:bodyPr wrap="square" rtlCol="0">
            <a:spAutoFit/>
          </a:bodyPr>
          <a:lstStyle/>
          <a:p>
            <a:r>
              <a:rPr kumimoji="1" lang="ja-JP" altLang="en-US" sz="1400" dirty="0"/>
              <a:t>リード文リード文リード文リード文リード文リード文リード文リード文リード文リード文リード文リード文リード文リード文リード文リード文リード文リード文リード文リード文リード文</a:t>
            </a:r>
          </a:p>
        </p:txBody>
      </p:sp>
      <p:sp>
        <p:nvSpPr>
          <p:cNvPr id="9" name="テキスト ボックス 8">
            <a:extLst>
              <a:ext uri="{FF2B5EF4-FFF2-40B4-BE49-F238E27FC236}">
                <a16:creationId xmlns:a16="http://schemas.microsoft.com/office/drawing/2014/main" id="{A31A4B6D-DA34-A139-A33B-3CA748C8188C}"/>
              </a:ext>
            </a:extLst>
          </p:cNvPr>
          <p:cNvSpPr txBox="1"/>
          <p:nvPr/>
        </p:nvSpPr>
        <p:spPr>
          <a:xfrm>
            <a:off x="645712" y="1079804"/>
            <a:ext cx="3877985" cy="338554"/>
          </a:xfrm>
          <a:prstGeom prst="rect">
            <a:avLst/>
          </a:prstGeom>
          <a:noFill/>
        </p:spPr>
        <p:txBody>
          <a:bodyPr wrap="none" rtlCol="0">
            <a:spAutoFit/>
          </a:bodyPr>
          <a:lstStyle/>
          <a:p>
            <a:r>
              <a:rPr kumimoji="1" lang="ja-JP" altLang="en-US" sz="1600" b="1" dirty="0"/>
              <a:t>サブタイトルサブタイトルサブタイトル</a:t>
            </a:r>
          </a:p>
        </p:txBody>
      </p:sp>
      <p:grpSp>
        <p:nvGrpSpPr>
          <p:cNvPr id="14" name="グループ化 13">
            <a:extLst>
              <a:ext uri="{FF2B5EF4-FFF2-40B4-BE49-F238E27FC236}">
                <a16:creationId xmlns:a16="http://schemas.microsoft.com/office/drawing/2014/main" id="{58C29110-6A39-8107-0141-022B23908039}"/>
              </a:ext>
            </a:extLst>
          </p:cNvPr>
          <p:cNvGrpSpPr/>
          <p:nvPr/>
        </p:nvGrpSpPr>
        <p:grpSpPr>
          <a:xfrm>
            <a:off x="1912340" y="2449388"/>
            <a:ext cx="2646129" cy="1797339"/>
            <a:chOff x="451009" y="2165061"/>
            <a:chExt cx="2646129" cy="1797339"/>
          </a:xfrm>
        </p:grpSpPr>
        <p:sp>
          <p:nvSpPr>
            <p:cNvPr id="10" name="正方形/長方形 9">
              <a:extLst>
                <a:ext uri="{FF2B5EF4-FFF2-40B4-BE49-F238E27FC236}">
                  <a16:creationId xmlns:a16="http://schemas.microsoft.com/office/drawing/2014/main" id="{246F3BB0-DAB7-A082-2FDD-73008924DEF6}"/>
                </a:ext>
              </a:extLst>
            </p:cNvPr>
            <p:cNvSpPr/>
            <p:nvPr/>
          </p:nvSpPr>
          <p:spPr>
            <a:xfrm>
              <a:off x="451009" y="2165061"/>
              <a:ext cx="2646129" cy="1797339"/>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ltLang="ja-JP" sz="700" dirty="0"/>
            </a:p>
            <a:p>
              <a:pPr algn="ctr"/>
              <a:r>
                <a:rPr lang="ja-JP" altLang="en-US" sz="1600" b="1" dirty="0">
                  <a:solidFill>
                    <a:schemeClr val="tx1"/>
                  </a:solidFill>
                </a:rPr>
                <a:t>タイトル</a:t>
              </a:r>
              <a:endParaRPr lang="en-US" altLang="ja-JP" sz="1600" b="1" dirty="0">
                <a:solidFill>
                  <a:schemeClr val="tx1"/>
                </a:solidFill>
              </a:endParaRPr>
            </a:p>
            <a:p>
              <a:pPr algn="ctr"/>
              <a:r>
                <a:rPr kumimoji="1" lang="ja-JP" altLang="en-US" sz="1600" b="1" dirty="0">
                  <a:solidFill>
                    <a:schemeClr val="tx1"/>
                  </a:solidFill>
                </a:rPr>
                <a:t>（カテゴリーなど）</a:t>
              </a:r>
              <a:endParaRPr kumimoji="1" lang="en-US" altLang="ja-JP" sz="1600" b="1" dirty="0">
                <a:solidFill>
                  <a:schemeClr val="tx1"/>
                </a:solidFill>
              </a:endParaRPr>
            </a:p>
            <a:p>
              <a:pPr algn="ctr"/>
              <a:endParaRPr lang="en-US" altLang="ja-JP" sz="1000" dirty="0">
                <a:solidFill>
                  <a:schemeClr val="tx1"/>
                </a:solidFill>
              </a:endParaRPr>
            </a:p>
            <a:p>
              <a:r>
                <a:rPr kumimoji="1" lang="ja-JP" altLang="en-US" sz="1200" dirty="0">
                  <a:solidFill>
                    <a:schemeClr val="tx1"/>
                  </a:solidFill>
                </a:rPr>
                <a:t>本文本文本文本文本文本文本文本文本文本文本文本文本文本文本文本文</a:t>
              </a:r>
            </a:p>
          </p:txBody>
        </p:sp>
        <p:sp>
          <p:nvSpPr>
            <p:cNvPr id="11" name="正方形/長方形 10">
              <a:extLst>
                <a:ext uri="{FF2B5EF4-FFF2-40B4-BE49-F238E27FC236}">
                  <a16:creationId xmlns:a16="http://schemas.microsoft.com/office/drawing/2014/main" id="{2B833F06-AFFE-AAA6-D75E-790B1B9D2293}"/>
                </a:ext>
              </a:extLst>
            </p:cNvPr>
            <p:cNvSpPr/>
            <p:nvPr/>
          </p:nvSpPr>
          <p:spPr>
            <a:xfrm>
              <a:off x="700728" y="3429001"/>
              <a:ext cx="2146690" cy="370840"/>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grpSp>
      <p:grpSp>
        <p:nvGrpSpPr>
          <p:cNvPr id="15" name="グループ化 14">
            <a:extLst>
              <a:ext uri="{FF2B5EF4-FFF2-40B4-BE49-F238E27FC236}">
                <a16:creationId xmlns:a16="http://schemas.microsoft.com/office/drawing/2014/main" id="{5F93F571-7282-12D9-063B-FFD3B5A9039F}"/>
              </a:ext>
            </a:extLst>
          </p:cNvPr>
          <p:cNvGrpSpPr/>
          <p:nvPr/>
        </p:nvGrpSpPr>
        <p:grpSpPr>
          <a:xfrm>
            <a:off x="4772936" y="2449388"/>
            <a:ext cx="2646129" cy="1797339"/>
            <a:chOff x="451009" y="2165061"/>
            <a:chExt cx="2646129" cy="1797339"/>
          </a:xfrm>
        </p:grpSpPr>
        <p:sp>
          <p:nvSpPr>
            <p:cNvPr id="16" name="正方形/長方形 15">
              <a:extLst>
                <a:ext uri="{FF2B5EF4-FFF2-40B4-BE49-F238E27FC236}">
                  <a16:creationId xmlns:a16="http://schemas.microsoft.com/office/drawing/2014/main" id="{8877EADE-B526-15AA-A4C4-9122F510766C}"/>
                </a:ext>
              </a:extLst>
            </p:cNvPr>
            <p:cNvSpPr/>
            <p:nvPr/>
          </p:nvSpPr>
          <p:spPr>
            <a:xfrm>
              <a:off x="451009" y="2165061"/>
              <a:ext cx="2646129" cy="1797339"/>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ltLang="ja-JP" sz="700" dirty="0"/>
            </a:p>
            <a:p>
              <a:pPr algn="ctr"/>
              <a:r>
                <a:rPr lang="ja-JP" altLang="en-US" sz="1600" b="1" dirty="0">
                  <a:solidFill>
                    <a:schemeClr val="tx1"/>
                  </a:solidFill>
                </a:rPr>
                <a:t>タイトル</a:t>
              </a:r>
              <a:endParaRPr lang="en-US" altLang="ja-JP" sz="1600" b="1" dirty="0">
                <a:solidFill>
                  <a:schemeClr val="tx1"/>
                </a:solidFill>
              </a:endParaRPr>
            </a:p>
            <a:p>
              <a:pPr algn="ctr"/>
              <a:endParaRPr lang="en-US" altLang="ja-JP" sz="1000" b="1" dirty="0">
                <a:solidFill>
                  <a:schemeClr val="tx1"/>
                </a:solidFill>
              </a:endParaRPr>
            </a:p>
            <a:p>
              <a:pPr algn="ctr"/>
              <a:endParaRPr lang="en-US" altLang="ja-JP" sz="1000" dirty="0">
                <a:solidFill>
                  <a:schemeClr val="tx1"/>
                </a:solidFill>
              </a:endParaRPr>
            </a:p>
            <a:p>
              <a:r>
                <a:rPr kumimoji="1" lang="ja-JP" altLang="en-US" sz="1200" dirty="0">
                  <a:solidFill>
                    <a:schemeClr val="tx1"/>
                  </a:solidFill>
                </a:rPr>
                <a:t>本文本文本文本文本文本文本文本文本文本文本文本文本文本文本文本文</a:t>
              </a:r>
            </a:p>
          </p:txBody>
        </p:sp>
        <p:sp>
          <p:nvSpPr>
            <p:cNvPr id="17" name="正方形/長方形 16">
              <a:extLst>
                <a:ext uri="{FF2B5EF4-FFF2-40B4-BE49-F238E27FC236}">
                  <a16:creationId xmlns:a16="http://schemas.microsoft.com/office/drawing/2014/main" id="{ACB68ABA-04FA-759E-2FC0-64CFC0BF1920}"/>
                </a:ext>
              </a:extLst>
            </p:cNvPr>
            <p:cNvSpPr/>
            <p:nvPr/>
          </p:nvSpPr>
          <p:spPr>
            <a:xfrm>
              <a:off x="700728" y="3429001"/>
              <a:ext cx="2146690" cy="370840"/>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grpSp>
      <p:grpSp>
        <p:nvGrpSpPr>
          <p:cNvPr id="18" name="グループ化 17">
            <a:extLst>
              <a:ext uri="{FF2B5EF4-FFF2-40B4-BE49-F238E27FC236}">
                <a16:creationId xmlns:a16="http://schemas.microsoft.com/office/drawing/2014/main" id="{92BF2753-601A-CD72-2F08-9A989FBF8542}"/>
              </a:ext>
            </a:extLst>
          </p:cNvPr>
          <p:cNvGrpSpPr/>
          <p:nvPr/>
        </p:nvGrpSpPr>
        <p:grpSpPr>
          <a:xfrm>
            <a:off x="7633532" y="2449388"/>
            <a:ext cx="2646129" cy="1797339"/>
            <a:chOff x="451009" y="2165061"/>
            <a:chExt cx="2646129" cy="1797339"/>
          </a:xfrm>
        </p:grpSpPr>
        <p:sp>
          <p:nvSpPr>
            <p:cNvPr id="19" name="正方形/長方形 18">
              <a:extLst>
                <a:ext uri="{FF2B5EF4-FFF2-40B4-BE49-F238E27FC236}">
                  <a16:creationId xmlns:a16="http://schemas.microsoft.com/office/drawing/2014/main" id="{22AF4BA9-DDCB-19AC-8DFF-B267C840AC0F}"/>
                </a:ext>
              </a:extLst>
            </p:cNvPr>
            <p:cNvSpPr/>
            <p:nvPr/>
          </p:nvSpPr>
          <p:spPr>
            <a:xfrm>
              <a:off x="451009" y="2165061"/>
              <a:ext cx="2646129" cy="1797339"/>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ltLang="ja-JP" sz="700" dirty="0"/>
            </a:p>
            <a:p>
              <a:pPr algn="ctr"/>
              <a:r>
                <a:rPr lang="ja-JP" altLang="en-US" sz="1600" b="1" dirty="0">
                  <a:solidFill>
                    <a:schemeClr val="tx1"/>
                  </a:solidFill>
                </a:rPr>
                <a:t>タイトル</a:t>
              </a:r>
              <a:endParaRPr lang="en-US" altLang="ja-JP" sz="1600" b="1" dirty="0">
                <a:solidFill>
                  <a:schemeClr val="tx1"/>
                </a:solidFill>
              </a:endParaRPr>
            </a:p>
            <a:p>
              <a:pPr algn="ctr"/>
              <a:endParaRPr lang="en-US" altLang="ja-JP" sz="1000" dirty="0">
                <a:solidFill>
                  <a:schemeClr val="tx1"/>
                </a:solidFill>
              </a:endParaRPr>
            </a:p>
            <a:p>
              <a:pPr algn="ctr"/>
              <a:endParaRPr lang="en-US" altLang="ja-JP" sz="1000" dirty="0">
                <a:solidFill>
                  <a:schemeClr val="tx1"/>
                </a:solidFill>
              </a:endParaRPr>
            </a:p>
            <a:p>
              <a:r>
                <a:rPr kumimoji="1" lang="ja-JP" altLang="en-US" sz="1200" dirty="0">
                  <a:solidFill>
                    <a:schemeClr val="tx1"/>
                  </a:solidFill>
                </a:rPr>
                <a:t>本文本文本文本文本文本文本文本文本文本文本文本文本文本文本文本文</a:t>
              </a:r>
            </a:p>
          </p:txBody>
        </p:sp>
        <p:sp>
          <p:nvSpPr>
            <p:cNvPr id="20" name="正方形/長方形 19">
              <a:extLst>
                <a:ext uri="{FF2B5EF4-FFF2-40B4-BE49-F238E27FC236}">
                  <a16:creationId xmlns:a16="http://schemas.microsoft.com/office/drawing/2014/main" id="{E89AEFF4-E2C2-96C3-50FE-1C7B24CB8748}"/>
                </a:ext>
              </a:extLst>
            </p:cNvPr>
            <p:cNvSpPr/>
            <p:nvPr/>
          </p:nvSpPr>
          <p:spPr>
            <a:xfrm>
              <a:off x="700728" y="3429001"/>
              <a:ext cx="2146690" cy="370840"/>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grpSp>
      <p:sp>
        <p:nvSpPr>
          <p:cNvPr id="30" name="正方形/長方形 29">
            <a:extLst>
              <a:ext uri="{FF2B5EF4-FFF2-40B4-BE49-F238E27FC236}">
                <a16:creationId xmlns:a16="http://schemas.microsoft.com/office/drawing/2014/main" id="{1D4EAC81-2121-453D-4DE6-EB62E0E88CB6}"/>
              </a:ext>
            </a:extLst>
          </p:cNvPr>
          <p:cNvSpPr/>
          <p:nvPr/>
        </p:nvSpPr>
        <p:spPr>
          <a:xfrm>
            <a:off x="1912340" y="4413105"/>
            <a:ext cx="2646129" cy="1797339"/>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ltLang="ja-JP" sz="700" dirty="0"/>
          </a:p>
          <a:p>
            <a:pPr algn="ctr"/>
            <a:r>
              <a:rPr lang="ja-JP" altLang="en-US" sz="1600" b="1" dirty="0">
                <a:solidFill>
                  <a:schemeClr val="tx1"/>
                </a:solidFill>
              </a:rPr>
              <a:t>タイトル</a:t>
            </a:r>
            <a:endParaRPr lang="en-US" altLang="ja-JP" sz="1600" b="1" dirty="0">
              <a:solidFill>
                <a:schemeClr val="tx1"/>
              </a:solidFill>
            </a:endParaRPr>
          </a:p>
          <a:p>
            <a:pPr algn="ctr"/>
            <a:endParaRPr lang="en-US" altLang="ja-JP" sz="1000" dirty="0">
              <a:solidFill>
                <a:schemeClr val="tx1"/>
              </a:solidFill>
            </a:endParaRPr>
          </a:p>
          <a:p>
            <a:pPr algn="ctr"/>
            <a:endParaRPr lang="en-US" altLang="ja-JP" sz="1000" dirty="0">
              <a:solidFill>
                <a:schemeClr val="tx1"/>
              </a:solidFill>
            </a:endParaRPr>
          </a:p>
          <a:p>
            <a:r>
              <a:rPr kumimoji="1" lang="ja-JP" altLang="en-US" sz="1200" dirty="0">
                <a:solidFill>
                  <a:schemeClr val="tx1"/>
                </a:solidFill>
              </a:rPr>
              <a:t>本文本文本文本文本文本文本文本文本文本文本文本文本文本文本文本文</a:t>
            </a:r>
          </a:p>
        </p:txBody>
      </p:sp>
      <p:sp>
        <p:nvSpPr>
          <p:cNvPr id="31" name="正方形/長方形 30">
            <a:extLst>
              <a:ext uri="{FF2B5EF4-FFF2-40B4-BE49-F238E27FC236}">
                <a16:creationId xmlns:a16="http://schemas.microsoft.com/office/drawing/2014/main" id="{B751EEA6-6690-BE82-E845-F108A3A384DE}"/>
              </a:ext>
            </a:extLst>
          </p:cNvPr>
          <p:cNvSpPr/>
          <p:nvPr/>
        </p:nvSpPr>
        <p:spPr>
          <a:xfrm>
            <a:off x="2162059" y="5677045"/>
            <a:ext cx="2146690" cy="370840"/>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sp>
        <p:nvSpPr>
          <p:cNvPr id="28" name="正方形/長方形 27">
            <a:extLst>
              <a:ext uri="{FF2B5EF4-FFF2-40B4-BE49-F238E27FC236}">
                <a16:creationId xmlns:a16="http://schemas.microsoft.com/office/drawing/2014/main" id="{FFDDC677-567F-1D07-6C3E-BB219739B9A2}"/>
              </a:ext>
            </a:extLst>
          </p:cNvPr>
          <p:cNvSpPr/>
          <p:nvPr/>
        </p:nvSpPr>
        <p:spPr>
          <a:xfrm>
            <a:off x="4772936" y="4413105"/>
            <a:ext cx="2646129" cy="1797339"/>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ltLang="ja-JP" sz="700" dirty="0"/>
          </a:p>
          <a:p>
            <a:pPr algn="ctr"/>
            <a:r>
              <a:rPr lang="ja-JP" altLang="en-US" sz="1600" b="1" dirty="0">
                <a:solidFill>
                  <a:schemeClr val="tx1"/>
                </a:solidFill>
              </a:rPr>
              <a:t>タイトル</a:t>
            </a:r>
            <a:endParaRPr lang="en-US" altLang="ja-JP" sz="1600" b="1" dirty="0">
              <a:solidFill>
                <a:schemeClr val="tx1"/>
              </a:solidFill>
            </a:endParaRPr>
          </a:p>
          <a:p>
            <a:pPr algn="ctr"/>
            <a:endParaRPr lang="en-US" altLang="ja-JP" sz="1000" dirty="0">
              <a:solidFill>
                <a:schemeClr val="tx1"/>
              </a:solidFill>
            </a:endParaRPr>
          </a:p>
          <a:p>
            <a:pPr algn="ctr"/>
            <a:endParaRPr lang="en-US" altLang="ja-JP" sz="1000" dirty="0">
              <a:solidFill>
                <a:schemeClr val="tx1"/>
              </a:solidFill>
            </a:endParaRPr>
          </a:p>
          <a:p>
            <a:r>
              <a:rPr kumimoji="1" lang="ja-JP" altLang="en-US" sz="1200" dirty="0">
                <a:solidFill>
                  <a:schemeClr val="tx1"/>
                </a:solidFill>
              </a:rPr>
              <a:t>本文本文本文本文本文本文本文本文本文本文本文本文本文本文本文本文</a:t>
            </a:r>
          </a:p>
        </p:txBody>
      </p:sp>
      <p:sp>
        <p:nvSpPr>
          <p:cNvPr id="29" name="正方形/長方形 28">
            <a:extLst>
              <a:ext uri="{FF2B5EF4-FFF2-40B4-BE49-F238E27FC236}">
                <a16:creationId xmlns:a16="http://schemas.microsoft.com/office/drawing/2014/main" id="{052379AA-91FD-2A91-2853-CD1B36662728}"/>
              </a:ext>
            </a:extLst>
          </p:cNvPr>
          <p:cNvSpPr/>
          <p:nvPr/>
        </p:nvSpPr>
        <p:spPr>
          <a:xfrm>
            <a:off x="5022655" y="5677045"/>
            <a:ext cx="2146690" cy="370840"/>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sp>
        <p:nvSpPr>
          <p:cNvPr id="26" name="正方形/長方形 25">
            <a:extLst>
              <a:ext uri="{FF2B5EF4-FFF2-40B4-BE49-F238E27FC236}">
                <a16:creationId xmlns:a16="http://schemas.microsoft.com/office/drawing/2014/main" id="{C01FDEC3-3AE6-1467-BBEB-F49A674CB6C1}"/>
              </a:ext>
            </a:extLst>
          </p:cNvPr>
          <p:cNvSpPr/>
          <p:nvPr/>
        </p:nvSpPr>
        <p:spPr>
          <a:xfrm>
            <a:off x="7633532" y="4413105"/>
            <a:ext cx="2646129" cy="1797339"/>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ltLang="ja-JP" sz="700" dirty="0"/>
          </a:p>
          <a:p>
            <a:pPr algn="ctr"/>
            <a:r>
              <a:rPr lang="ja-JP" altLang="en-US" sz="1600" b="1" dirty="0">
                <a:solidFill>
                  <a:schemeClr val="tx1"/>
                </a:solidFill>
              </a:rPr>
              <a:t>タイトル</a:t>
            </a:r>
            <a:endParaRPr lang="en-US" altLang="ja-JP" sz="1600" b="1" dirty="0">
              <a:solidFill>
                <a:schemeClr val="tx1"/>
              </a:solidFill>
            </a:endParaRPr>
          </a:p>
          <a:p>
            <a:pPr algn="ctr"/>
            <a:endParaRPr lang="en-US" altLang="ja-JP" sz="1000" dirty="0">
              <a:solidFill>
                <a:schemeClr val="tx1"/>
              </a:solidFill>
            </a:endParaRPr>
          </a:p>
          <a:p>
            <a:pPr algn="ctr"/>
            <a:endParaRPr lang="en-US" altLang="ja-JP" sz="1000" dirty="0">
              <a:solidFill>
                <a:schemeClr val="tx1"/>
              </a:solidFill>
            </a:endParaRPr>
          </a:p>
          <a:p>
            <a:r>
              <a:rPr kumimoji="1" lang="ja-JP" altLang="en-US" sz="1200" dirty="0">
                <a:solidFill>
                  <a:schemeClr val="tx1"/>
                </a:solidFill>
              </a:rPr>
              <a:t>本文本文本文本文本文本文本文本文本文本文本文本文本文本文本文本文</a:t>
            </a:r>
          </a:p>
        </p:txBody>
      </p:sp>
      <p:sp>
        <p:nvSpPr>
          <p:cNvPr id="27" name="正方形/長方形 26">
            <a:extLst>
              <a:ext uri="{FF2B5EF4-FFF2-40B4-BE49-F238E27FC236}">
                <a16:creationId xmlns:a16="http://schemas.microsoft.com/office/drawing/2014/main" id="{75636921-C280-5610-F097-195D278D0C8E}"/>
              </a:ext>
            </a:extLst>
          </p:cNvPr>
          <p:cNvSpPr/>
          <p:nvPr/>
        </p:nvSpPr>
        <p:spPr>
          <a:xfrm>
            <a:off x="7883251" y="5677045"/>
            <a:ext cx="2146690" cy="370840"/>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spTree>
    <p:extLst>
      <p:ext uri="{BB962C8B-B14F-4D97-AF65-F5344CB8AC3E}">
        <p14:creationId xmlns:p14="http://schemas.microsoft.com/office/powerpoint/2010/main" val="1260050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32FBEE1-4559-66DB-C751-C393EBB8175F}"/>
              </a:ext>
            </a:extLst>
          </p:cNvPr>
          <p:cNvSpPr>
            <a:spLocks noGrp="1"/>
          </p:cNvSpPr>
          <p:nvPr>
            <p:ph type="sldNum" sz="quarter" idx="12"/>
          </p:nvPr>
        </p:nvSpPr>
        <p:spPr/>
        <p:txBody>
          <a:bodyPr/>
          <a:lstStyle/>
          <a:p>
            <a:fld id="{C47B58CB-D4FA-4052-9C99-CF349965FAD3}" type="slidenum">
              <a:rPr kumimoji="1" lang="ja-JP" altLang="en-US" smtClean="0"/>
              <a:t>2</a:t>
            </a:fld>
            <a:endParaRPr kumimoji="1" lang="ja-JP" altLang="en-US"/>
          </a:p>
        </p:txBody>
      </p:sp>
      <p:sp>
        <p:nvSpPr>
          <p:cNvPr id="2" name="テキスト ボックス 1">
            <a:extLst>
              <a:ext uri="{FF2B5EF4-FFF2-40B4-BE49-F238E27FC236}">
                <a16:creationId xmlns:a16="http://schemas.microsoft.com/office/drawing/2014/main" id="{011C253D-A594-53B2-BBB1-99768535334D}"/>
              </a:ext>
            </a:extLst>
          </p:cNvPr>
          <p:cNvSpPr txBox="1"/>
          <p:nvPr/>
        </p:nvSpPr>
        <p:spPr>
          <a:xfrm>
            <a:off x="135922" y="198860"/>
            <a:ext cx="1261884" cy="307777"/>
          </a:xfrm>
          <a:prstGeom prst="rect">
            <a:avLst/>
          </a:prstGeom>
          <a:noFill/>
        </p:spPr>
        <p:txBody>
          <a:bodyPr wrap="none" rtlCol="0">
            <a:spAutoFit/>
          </a:bodyPr>
          <a:lstStyle/>
          <a:p>
            <a:r>
              <a:rPr kumimoji="1" lang="ja-JP" altLang="en-US" sz="1400" dirty="0"/>
              <a:t>（中ページ）</a:t>
            </a:r>
          </a:p>
        </p:txBody>
      </p:sp>
      <p:sp>
        <p:nvSpPr>
          <p:cNvPr id="7" name="テキスト ボックス 6">
            <a:extLst>
              <a:ext uri="{FF2B5EF4-FFF2-40B4-BE49-F238E27FC236}">
                <a16:creationId xmlns:a16="http://schemas.microsoft.com/office/drawing/2014/main" id="{4EF91DF2-D9E9-34DD-0DAD-6BC677DF0D58}"/>
              </a:ext>
            </a:extLst>
          </p:cNvPr>
          <p:cNvSpPr txBox="1"/>
          <p:nvPr/>
        </p:nvSpPr>
        <p:spPr>
          <a:xfrm>
            <a:off x="645712" y="622589"/>
            <a:ext cx="1107996" cy="369332"/>
          </a:xfrm>
          <a:prstGeom prst="rect">
            <a:avLst/>
          </a:prstGeom>
          <a:noFill/>
        </p:spPr>
        <p:txBody>
          <a:bodyPr wrap="none" rtlCol="0">
            <a:spAutoFit/>
          </a:bodyPr>
          <a:lstStyle/>
          <a:p>
            <a:r>
              <a:rPr lang="ja-JP" altLang="en-US" b="1" u="sng" dirty="0"/>
              <a:t>タイトル</a:t>
            </a:r>
            <a:endParaRPr kumimoji="1" lang="ja-JP" altLang="en-US" b="1" u="sng" dirty="0"/>
          </a:p>
        </p:txBody>
      </p:sp>
      <p:sp>
        <p:nvSpPr>
          <p:cNvPr id="8" name="テキスト ボックス 7">
            <a:extLst>
              <a:ext uri="{FF2B5EF4-FFF2-40B4-BE49-F238E27FC236}">
                <a16:creationId xmlns:a16="http://schemas.microsoft.com/office/drawing/2014/main" id="{4393E9EE-4DD6-E6A3-B18F-4D3D6A2038A9}"/>
              </a:ext>
            </a:extLst>
          </p:cNvPr>
          <p:cNvSpPr txBox="1"/>
          <p:nvPr/>
        </p:nvSpPr>
        <p:spPr>
          <a:xfrm>
            <a:off x="645712" y="1475463"/>
            <a:ext cx="10900576" cy="523220"/>
          </a:xfrm>
          <a:prstGeom prst="rect">
            <a:avLst/>
          </a:prstGeom>
          <a:noFill/>
        </p:spPr>
        <p:txBody>
          <a:bodyPr wrap="square" rtlCol="0">
            <a:spAutoFit/>
          </a:bodyPr>
          <a:lstStyle/>
          <a:p>
            <a:r>
              <a:rPr kumimoji="1" lang="ja-JP" altLang="en-US" sz="1400" dirty="0"/>
              <a:t>リード文リード文リード文リード文リード文リード文リード文リード文リード文リード文リード文リード文リード文リード文リード文リード文リード文リード文リード文リード文リード文</a:t>
            </a:r>
          </a:p>
        </p:txBody>
      </p:sp>
      <p:sp>
        <p:nvSpPr>
          <p:cNvPr id="9" name="テキスト ボックス 8">
            <a:extLst>
              <a:ext uri="{FF2B5EF4-FFF2-40B4-BE49-F238E27FC236}">
                <a16:creationId xmlns:a16="http://schemas.microsoft.com/office/drawing/2014/main" id="{A31A4B6D-DA34-A139-A33B-3CA748C8188C}"/>
              </a:ext>
            </a:extLst>
          </p:cNvPr>
          <p:cNvSpPr txBox="1"/>
          <p:nvPr/>
        </p:nvSpPr>
        <p:spPr>
          <a:xfrm>
            <a:off x="645712" y="1079804"/>
            <a:ext cx="3877985" cy="338554"/>
          </a:xfrm>
          <a:prstGeom prst="rect">
            <a:avLst/>
          </a:prstGeom>
          <a:noFill/>
        </p:spPr>
        <p:txBody>
          <a:bodyPr wrap="none" rtlCol="0">
            <a:spAutoFit/>
          </a:bodyPr>
          <a:lstStyle/>
          <a:p>
            <a:r>
              <a:rPr kumimoji="1" lang="ja-JP" altLang="en-US" sz="1600" b="1" dirty="0"/>
              <a:t>サブタイトルサブタイトルサブタイトル</a:t>
            </a:r>
          </a:p>
        </p:txBody>
      </p:sp>
      <p:sp>
        <p:nvSpPr>
          <p:cNvPr id="10" name="正方形/長方形 9">
            <a:extLst>
              <a:ext uri="{FF2B5EF4-FFF2-40B4-BE49-F238E27FC236}">
                <a16:creationId xmlns:a16="http://schemas.microsoft.com/office/drawing/2014/main" id="{246F3BB0-DAB7-A082-2FDD-73008924DEF6}"/>
              </a:ext>
            </a:extLst>
          </p:cNvPr>
          <p:cNvSpPr/>
          <p:nvPr/>
        </p:nvSpPr>
        <p:spPr>
          <a:xfrm>
            <a:off x="1084422" y="2165061"/>
            <a:ext cx="10023157" cy="4070350"/>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t"/>
          <a:lstStyle/>
          <a:p>
            <a:endParaRPr lang="en-US" altLang="ja-JP" dirty="0">
              <a:solidFill>
                <a:schemeClr val="tx1"/>
              </a:solidFill>
            </a:endParaRPr>
          </a:p>
        </p:txBody>
      </p:sp>
      <p:sp>
        <p:nvSpPr>
          <p:cNvPr id="11" name="正方形/長方形 10">
            <a:extLst>
              <a:ext uri="{FF2B5EF4-FFF2-40B4-BE49-F238E27FC236}">
                <a16:creationId xmlns:a16="http://schemas.microsoft.com/office/drawing/2014/main" id="{2B833F06-AFFE-AAA6-D75E-790B1B9D2293}"/>
              </a:ext>
            </a:extLst>
          </p:cNvPr>
          <p:cNvSpPr/>
          <p:nvPr/>
        </p:nvSpPr>
        <p:spPr>
          <a:xfrm>
            <a:off x="1814179" y="2604305"/>
            <a:ext cx="8563642" cy="3294558"/>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spTree>
    <p:extLst>
      <p:ext uri="{BB962C8B-B14F-4D97-AF65-F5344CB8AC3E}">
        <p14:creationId xmlns:p14="http://schemas.microsoft.com/office/powerpoint/2010/main" val="4055584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32FBEE1-4559-66DB-C751-C393EBB8175F}"/>
              </a:ext>
            </a:extLst>
          </p:cNvPr>
          <p:cNvSpPr>
            <a:spLocks noGrp="1"/>
          </p:cNvSpPr>
          <p:nvPr>
            <p:ph type="sldNum" sz="quarter" idx="12"/>
          </p:nvPr>
        </p:nvSpPr>
        <p:spPr/>
        <p:txBody>
          <a:bodyPr/>
          <a:lstStyle/>
          <a:p>
            <a:fld id="{C47B58CB-D4FA-4052-9C99-CF349965FAD3}" type="slidenum">
              <a:rPr kumimoji="1" lang="ja-JP" altLang="en-US" smtClean="0"/>
              <a:t>3</a:t>
            </a:fld>
            <a:endParaRPr kumimoji="1" lang="ja-JP" altLang="en-US"/>
          </a:p>
        </p:txBody>
      </p:sp>
      <p:sp>
        <p:nvSpPr>
          <p:cNvPr id="2" name="テキスト ボックス 1">
            <a:extLst>
              <a:ext uri="{FF2B5EF4-FFF2-40B4-BE49-F238E27FC236}">
                <a16:creationId xmlns:a16="http://schemas.microsoft.com/office/drawing/2014/main" id="{011C253D-A594-53B2-BBB1-99768535334D}"/>
              </a:ext>
            </a:extLst>
          </p:cNvPr>
          <p:cNvSpPr txBox="1"/>
          <p:nvPr/>
        </p:nvSpPr>
        <p:spPr>
          <a:xfrm>
            <a:off x="135922" y="198860"/>
            <a:ext cx="1261884" cy="307777"/>
          </a:xfrm>
          <a:prstGeom prst="rect">
            <a:avLst/>
          </a:prstGeom>
          <a:noFill/>
        </p:spPr>
        <p:txBody>
          <a:bodyPr wrap="none" rtlCol="0">
            <a:spAutoFit/>
          </a:bodyPr>
          <a:lstStyle/>
          <a:p>
            <a:r>
              <a:rPr kumimoji="1" lang="ja-JP" altLang="en-US" sz="1400" dirty="0"/>
              <a:t>（中ページ）</a:t>
            </a:r>
          </a:p>
        </p:txBody>
      </p:sp>
      <p:sp>
        <p:nvSpPr>
          <p:cNvPr id="7" name="テキスト ボックス 6">
            <a:extLst>
              <a:ext uri="{FF2B5EF4-FFF2-40B4-BE49-F238E27FC236}">
                <a16:creationId xmlns:a16="http://schemas.microsoft.com/office/drawing/2014/main" id="{4EF91DF2-D9E9-34DD-0DAD-6BC677DF0D58}"/>
              </a:ext>
            </a:extLst>
          </p:cNvPr>
          <p:cNvSpPr txBox="1"/>
          <p:nvPr/>
        </p:nvSpPr>
        <p:spPr>
          <a:xfrm>
            <a:off x="645712" y="622589"/>
            <a:ext cx="1107996" cy="369332"/>
          </a:xfrm>
          <a:prstGeom prst="rect">
            <a:avLst/>
          </a:prstGeom>
          <a:noFill/>
        </p:spPr>
        <p:txBody>
          <a:bodyPr wrap="none" rtlCol="0">
            <a:spAutoFit/>
          </a:bodyPr>
          <a:lstStyle/>
          <a:p>
            <a:r>
              <a:rPr lang="ja-JP" altLang="en-US" b="1" u="sng" dirty="0"/>
              <a:t>タイトル</a:t>
            </a:r>
            <a:endParaRPr kumimoji="1" lang="ja-JP" altLang="en-US" b="1" u="sng" dirty="0"/>
          </a:p>
        </p:txBody>
      </p:sp>
      <p:sp>
        <p:nvSpPr>
          <p:cNvPr id="8" name="テキスト ボックス 7">
            <a:extLst>
              <a:ext uri="{FF2B5EF4-FFF2-40B4-BE49-F238E27FC236}">
                <a16:creationId xmlns:a16="http://schemas.microsoft.com/office/drawing/2014/main" id="{4393E9EE-4DD6-E6A3-B18F-4D3D6A2038A9}"/>
              </a:ext>
            </a:extLst>
          </p:cNvPr>
          <p:cNvSpPr txBox="1"/>
          <p:nvPr/>
        </p:nvSpPr>
        <p:spPr>
          <a:xfrm>
            <a:off x="645712" y="1475463"/>
            <a:ext cx="10900576" cy="523220"/>
          </a:xfrm>
          <a:prstGeom prst="rect">
            <a:avLst/>
          </a:prstGeom>
          <a:noFill/>
        </p:spPr>
        <p:txBody>
          <a:bodyPr wrap="square" rtlCol="0">
            <a:spAutoFit/>
          </a:bodyPr>
          <a:lstStyle/>
          <a:p>
            <a:r>
              <a:rPr kumimoji="1" lang="ja-JP" altLang="en-US" sz="1400" dirty="0"/>
              <a:t>リード文リード文リード文リード文リード文リード文リード文リード文リード文リード文リード文リード文リード文リード文リード文リード文リード文リード文リード文リード文リード文</a:t>
            </a:r>
          </a:p>
        </p:txBody>
      </p:sp>
      <p:sp>
        <p:nvSpPr>
          <p:cNvPr id="9" name="テキスト ボックス 8">
            <a:extLst>
              <a:ext uri="{FF2B5EF4-FFF2-40B4-BE49-F238E27FC236}">
                <a16:creationId xmlns:a16="http://schemas.microsoft.com/office/drawing/2014/main" id="{A31A4B6D-DA34-A139-A33B-3CA748C8188C}"/>
              </a:ext>
            </a:extLst>
          </p:cNvPr>
          <p:cNvSpPr txBox="1"/>
          <p:nvPr/>
        </p:nvSpPr>
        <p:spPr>
          <a:xfrm>
            <a:off x="645712" y="1079804"/>
            <a:ext cx="3877985" cy="338554"/>
          </a:xfrm>
          <a:prstGeom prst="rect">
            <a:avLst/>
          </a:prstGeom>
          <a:noFill/>
        </p:spPr>
        <p:txBody>
          <a:bodyPr wrap="none" rtlCol="0">
            <a:spAutoFit/>
          </a:bodyPr>
          <a:lstStyle/>
          <a:p>
            <a:r>
              <a:rPr kumimoji="1" lang="ja-JP" altLang="en-US" sz="1600" b="1" dirty="0"/>
              <a:t>サブタイトルサブタイトルサブタイトル</a:t>
            </a:r>
          </a:p>
        </p:txBody>
      </p:sp>
      <p:sp>
        <p:nvSpPr>
          <p:cNvPr id="10" name="正方形/長方形 9">
            <a:extLst>
              <a:ext uri="{FF2B5EF4-FFF2-40B4-BE49-F238E27FC236}">
                <a16:creationId xmlns:a16="http://schemas.microsoft.com/office/drawing/2014/main" id="{246F3BB0-DAB7-A082-2FDD-73008924DEF6}"/>
              </a:ext>
            </a:extLst>
          </p:cNvPr>
          <p:cNvSpPr/>
          <p:nvPr/>
        </p:nvSpPr>
        <p:spPr>
          <a:xfrm>
            <a:off x="1084422" y="2165061"/>
            <a:ext cx="10023157" cy="4070350"/>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t"/>
          <a:lstStyle/>
          <a:p>
            <a:pPr algn="ctr"/>
            <a:endParaRPr kumimoji="1" lang="en-US" altLang="ja-JP" dirty="0">
              <a:solidFill>
                <a:schemeClr val="tx1"/>
              </a:solidFill>
            </a:endParaRPr>
          </a:p>
          <a:p>
            <a:pPr algn="ctr"/>
            <a:r>
              <a:rPr lang="ja-JP" altLang="en-US" sz="1600" b="1" dirty="0">
                <a:solidFill>
                  <a:schemeClr val="tx1"/>
                </a:solidFill>
              </a:rPr>
              <a:t>タイトル</a:t>
            </a:r>
            <a:endParaRPr kumimoji="1" lang="en-US" altLang="ja-JP" sz="1600" b="1" dirty="0">
              <a:solidFill>
                <a:schemeClr val="tx1"/>
              </a:solidFill>
            </a:endParaRPr>
          </a:p>
          <a:p>
            <a:pPr algn="ctr"/>
            <a:endParaRPr lang="en-US" altLang="ja-JP" sz="1400" dirty="0">
              <a:solidFill>
                <a:schemeClr val="tx1"/>
              </a:solidFill>
            </a:endParaRPr>
          </a:p>
          <a:p>
            <a:r>
              <a:rPr kumimoji="1" lang="ja-JP" altLang="en-US" sz="1200" dirty="0">
                <a:solidFill>
                  <a:schemeClr val="tx1"/>
                </a:solidFill>
              </a:rPr>
              <a:t>本文本文本文本文本文本文本文本文本文本文本文本文本文本文本文本文本文本文本文文本文文本文文本文文本文文本文文本文文本文文本文文本文文本文文本文文本文文本文文本文文本文文本文文本文文本文文本文文本文文本文文本文文本文</a:t>
            </a:r>
          </a:p>
        </p:txBody>
      </p:sp>
      <p:sp>
        <p:nvSpPr>
          <p:cNvPr id="11" name="正方形/長方形 10">
            <a:extLst>
              <a:ext uri="{FF2B5EF4-FFF2-40B4-BE49-F238E27FC236}">
                <a16:creationId xmlns:a16="http://schemas.microsoft.com/office/drawing/2014/main" id="{2B833F06-AFFE-AAA6-D75E-790B1B9D2293}"/>
              </a:ext>
            </a:extLst>
          </p:cNvPr>
          <p:cNvSpPr/>
          <p:nvPr/>
        </p:nvSpPr>
        <p:spPr>
          <a:xfrm>
            <a:off x="1814179" y="3571875"/>
            <a:ext cx="8563642" cy="2326987"/>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spTree>
    <p:extLst>
      <p:ext uri="{BB962C8B-B14F-4D97-AF65-F5344CB8AC3E}">
        <p14:creationId xmlns:p14="http://schemas.microsoft.com/office/powerpoint/2010/main" val="836699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32FBEE1-4559-66DB-C751-C393EBB8175F}"/>
              </a:ext>
            </a:extLst>
          </p:cNvPr>
          <p:cNvSpPr>
            <a:spLocks noGrp="1"/>
          </p:cNvSpPr>
          <p:nvPr>
            <p:ph type="sldNum" sz="quarter" idx="12"/>
          </p:nvPr>
        </p:nvSpPr>
        <p:spPr/>
        <p:txBody>
          <a:bodyPr/>
          <a:lstStyle/>
          <a:p>
            <a:fld id="{C47B58CB-D4FA-4052-9C99-CF349965FAD3}" type="slidenum">
              <a:rPr kumimoji="1" lang="ja-JP" altLang="en-US" smtClean="0"/>
              <a:t>4</a:t>
            </a:fld>
            <a:endParaRPr kumimoji="1" lang="ja-JP" altLang="en-US"/>
          </a:p>
        </p:txBody>
      </p:sp>
      <p:sp>
        <p:nvSpPr>
          <p:cNvPr id="2" name="テキスト ボックス 1">
            <a:extLst>
              <a:ext uri="{FF2B5EF4-FFF2-40B4-BE49-F238E27FC236}">
                <a16:creationId xmlns:a16="http://schemas.microsoft.com/office/drawing/2014/main" id="{011C253D-A594-53B2-BBB1-99768535334D}"/>
              </a:ext>
            </a:extLst>
          </p:cNvPr>
          <p:cNvSpPr txBox="1"/>
          <p:nvPr/>
        </p:nvSpPr>
        <p:spPr>
          <a:xfrm>
            <a:off x="135922" y="198860"/>
            <a:ext cx="1261884" cy="307777"/>
          </a:xfrm>
          <a:prstGeom prst="rect">
            <a:avLst/>
          </a:prstGeom>
          <a:noFill/>
        </p:spPr>
        <p:txBody>
          <a:bodyPr wrap="none" rtlCol="0">
            <a:spAutoFit/>
          </a:bodyPr>
          <a:lstStyle/>
          <a:p>
            <a:r>
              <a:rPr kumimoji="1" lang="ja-JP" altLang="en-US" sz="1400" dirty="0"/>
              <a:t>（中ページ）</a:t>
            </a:r>
          </a:p>
        </p:txBody>
      </p:sp>
      <p:sp>
        <p:nvSpPr>
          <p:cNvPr id="7" name="テキスト ボックス 6">
            <a:extLst>
              <a:ext uri="{FF2B5EF4-FFF2-40B4-BE49-F238E27FC236}">
                <a16:creationId xmlns:a16="http://schemas.microsoft.com/office/drawing/2014/main" id="{4EF91DF2-D9E9-34DD-0DAD-6BC677DF0D58}"/>
              </a:ext>
            </a:extLst>
          </p:cNvPr>
          <p:cNvSpPr txBox="1"/>
          <p:nvPr/>
        </p:nvSpPr>
        <p:spPr>
          <a:xfrm>
            <a:off x="645712" y="622589"/>
            <a:ext cx="1107996" cy="369332"/>
          </a:xfrm>
          <a:prstGeom prst="rect">
            <a:avLst/>
          </a:prstGeom>
          <a:noFill/>
        </p:spPr>
        <p:txBody>
          <a:bodyPr wrap="none" rtlCol="0">
            <a:spAutoFit/>
          </a:bodyPr>
          <a:lstStyle/>
          <a:p>
            <a:r>
              <a:rPr lang="ja-JP" altLang="en-US" b="1" u="sng" dirty="0"/>
              <a:t>タイトル</a:t>
            </a:r>
            <a:endParaRPr kumimoji="1" lang="ja-JP" altLang="en-US" b="1" u="sng" dirty="0"/>
          </a:p>
        </p:txBody>
      </p:sp>
      <p:sp>
        <p:nvSpPr>
          <p:cNvPr id="8" name="テキスト ボックス 7">
            <a:extLst>
              <a:ext uri="{FF2B5EF4-FFF2-40B4-BE49-F238E27FC236}">
                <a16:creationId xmlns:a16="http://schemas.microsoft.com/office/drawing/2014/main" id="{4393E9EE-4DD6-E6A3-B18F-4D3D6A2038A9}"/>
              </a:ext>
            </a:extLst>
          </p:cNvPr>
          <p:cNvSpPr txBox="1"/>
          <p:nvPr/>
        </p:nvSpPr>
        <p:spPr>
          <a:xfrm>
            <a:off x="645712" y="1475463"/>
            <a:ext cx="10900576" cy="523220"/>
          </a:xfrm>
          <a:prstGeom prst="rect">
            <a:avLst/>
          </a:prstGeom>
          <a:noFill/>
        </p:spPr>
        <p:txBody>
          <a:bodyPr wrap="square" rtlCol="0">
            <a:spAutoFit/>
          </a:bodyPr>
          <a:lstStyle/>
          <a:p>
            <a:r>
              <a:rPr kumimoji="1" lang="ja-JP" altLang="en-US" sz="1400" dirty="0"/>
              <a:t>リード文リード文リード文リード文リード文リード文リード文リード文リード文リード文リード文リード文リード文リード文リード文リード文リード文リード文リード文リード文リード文</a:t>
            </a:r>
          </a:p>
        </p:txBody>
      </p:sp>
      <p:sp>
        <p:nvSpPr>
          <p:cNvPr id="9" name="テキスト ボックス 8">
            <a:extLst>
              <a:ext uri="{FF2B5EF4-FFF2-40B4-BE49-F238E27FC236}">
                <a16:creationId xmlns:a16="http://schemas.microsoft.com/office/drawing/2014/main" id="{A31A4B6D-DA34-A139-A33B-3CA748C8188C}"/>
              </a:ext>
            </a:extLst>
          </p:cNvPr>
          <p:cNvSpPr txBox="1"/>
          <p:nvPr/>
        </p:nvSpPr>
        <p:spPr>
          <a:xfrm>
            <a:off x="645712" y="1079804"/>
            <a:ext cx="3877985" cy="338554"/>
          </a:xfrm>
          <a:prstGeom prst="rect">
            <a:avLst/>
          </a:prstGeom>
          <a:noFill/>
        </p:spPr>
        <p:txBody>
          <a:bodyPr wrap="none" rtlCol="0">
            <a:spAutoFit/>
          </a:bodyPr>
          <a:lstStyle/>
          <a:p>
            <a:r>
              <a:rPr kumimoji="1" lang="ja-JP" altLang="en-US" sz="1600" b="1" dirty="0"/>
              <a:t>サブタイトルサブタイトルサブタイトル</a:t>
            </a:r>
          </a:p>
        </p:txBody>
      </p:sp>
      <p:sp>
        <p:nvSpPr>
          <p:cNvPr id="10" name="正方形/長方形 9">
            <a:extLst>
              <a:ext uri="{FF2B5EF4-FFF2-40B4-BE49-F238E27FC236}">
                <a16:creationId xmlns:a16="http://schemas.microsoft.com/office/drawing/2014/main" id="{246F3BB0-DAB7-A082-2FDD-73008924DEF6}"/>
              </a:ext>
            </a:extLst>
          </p:cNvPr>
          <p:cNvSpPr/>
          <p:nvPr/>
        </p:nvSpPr>
        <p:spPr>
          <a:xfrm>
            <a:off x="1084422" y="2387599"/>
            <a:ext cx="10023157" cy="3563331"/>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lstStyle/>
          <a:p>
            <a:pPr marL="285750" indent="-285750">
              <a:lnSpc>
                <a:spcPct val="200000"/>
              </a:lnSpc>
              <a:buFont typeface="Arial" panose="020B0604020202020204" pitchFamily="34" charset="0"/>
              <a:buChar char="•"/>
            </a:pPr>
            <a:r>
              <a:rPr kumimoji="1" lang="ja-JP" altLang="en-US" sz="1600" dirty="0">
                <a:solidFill>
                  <a:schemeClr val="tx1"/>
                </a:solidFill>
              </a:rPr>
              <a:t>（箇条書きの情報）本文本文本文本文本文本文本</a:t>
            </a:r>
            <a:endParaRPr kumimoji="1" lang="en-US" altLang="ja-JP" sz="1600" dirty="0">
              <a:solidFill>
                <a:schemeClr val="tx1"/>
              </a:solidFill>
            </a:endParaRPr>
          </a:p>
          <a:p>
            <a:pPr marL="285750" indent="-285750">
              <a:lnSpc>
                <a:spcPct val="200000"/>
              </a:lnSpc>
              <a:buFont typeface="Arial" panose="020B0604020202020204" pitchFamily="34" charset="0"/>
              <a:buChar char="•"/>
            </a:pPr>
            <a:r>
              <a:rPr kumimoji="1" lang="ja-JP" altLang="en-US" sz="1600" dirty="0">
                <a:solidFill>
                  <a:schemeClr val="tx1"/>
                </a:solidFill>
              </a:rPr>
              <a:t>本文本文本文本文本文本文本文本文本文本文本文</a:t>
            </a:r>
            <a:endParaRPr lang="en-US" altLang="ja-JP" sz="1600" dirty="0">
              <a:solidFill>
                <a:schemeClr val="tx1"/>
              </a:solidFill>
            </a:endParaRPr>
          </a:p>
          <a:p>
            <a:pPr marL="285750" indent="-285750">
              <a:lnSpc>
                <a:spcPct val="200000"/>
              </a:lnSpc>
              <a:buFont typeface="Arial" panose="020B0604020202020204" pitchFamily="34" charset="0"/>
              <a:buChar char="•"/>
            </a:pPr>
            <a:r>
              <a:rPr kumimoji="1" lang="ja-JP" altLang="en-US" sz="1600" dirty="0">
                <a:solidFill>
                  <a:schemeClr val="tx1"/>
                </a:solidFill>
              </a:rPr>
              <a:t>本文本文本文本文本文本文本文本文本文本文本文</a:t>
            </a:r>
            <a:endParaRPr kumimoji="1" lang="en-US" altLang="ja-JP" sz="1600" dirty="0">
              <a:solidFill>
                <a:schemeClr val="tx1"/>
              </a:solidFill>
            </a:endParaRPr>
          </a:p>
          <a:p>
            <a:pPr marL="285750" indent="-285750">
              <a:lnSpc>
                <a:spcPct val="200000"/>
              </a:lnSpc>
              <a:buFont typeface="Arial" panose="020B0604020202020204" pitchFamily="34" charset="0"/>
              <a:buChar char="•"/>
            </a:pPr>
            <a:r>
              <a:rPr kumimoji="1" lang="ja-JP" altLang="en-US" sz="1600" dirty="0">
                <a:solidFill>
                  <a:schemeClr val="tx1"/>
                </a:solidFill>
              </a:rPr>
              <a:t>本文本文本文本文本文本文本文本文本文本文本文</a:t>
            </a:r>
            <a:endParaRPr lang="en-US" altLang="ja-JP" sz="1600" dirty="0">
              <a:solidFill>
                <a:schemeClr val="tx1"/>
              </a:solidFill>
            </a:endParaRPr>
          </a:p>
          <a:p>
            <a:pPr marL="285750" indent="-285750">
              <a:lnSpc>
                <a:spcPct val="200000"/>
              </a:lnSpc>
              <a:buFont typeface="Arial" panose="020B0604020202020204" pitchFamily="34" charset="0"/>
              <a:buChar char="•"/>
            </a:pPr>
            <a:r>
              <a:rPr kumimoji="1" lang="ja-JP" altLang="en-US" sz="1600" dirty="0">
                <a:solidFill>
                  <a:schemeClr val="tx1"/>
                </a:solidFill>
              </a:rPr>
              <a:t>本文本文本文本文本文本文本文本文本文本文本文</a:t>
            </a:r>
            <a:endParaRPr kumimoji="1" lang="en-US" altLang="ja-JP" sz="1600" dirty="0">
              <a:solidFill>
                <a:schemeClr val="tx1"/>
              </a:solidFill>
            </a:endParaRPr>
          </a:p>
          <a:p>
            <a:pPr marL="285750" indent="-285750">
              <a:lnSpc>
                <a:spcPct val="200000"/>
              </a:lnSpc>
              <a:buFont typeface="Arial" panose="020B0604020202020204" pitchFamily="34" charset="0"/>
              <a:buChar char="•"/>
            </a:pPr>
            <a:r>
              <a:rPr kumimoji="1" lang="ja-JP" altLang="en-US" sz="1600" dirty="0">
                <a:solidFill>
                  <a:schemeClr val="tx1"/>
                </a:solidFill>
              </a:rPr>
              <a:t>本文本文本文本文本文本文本文本文本文本文本文</a:t>
            </a:r>
            <a:endParaRPr lang="en-US" altLang="ja-JP" sz="1600" dirty="0">
              <a:solidFill>
                <a:schemeClr val="tx1"/>
              </a:solidFill>
            </a:endParaRPr>
          </a:p>
        </p:txBody>
      </p:sp>
      <p:sp>
        <p:nvSpPr>
          <p:cNvPr id="11" name="正方形/長方形 10">
            <a:extLst>
              <a:ext uri="{FF2B5EF4-FFF2-40B4-BE49-F238E27FC236}">
                <a16:creationId xmlns:a16="http://schemas.microsoft.com/office/drawing/2014/main" id="{2B833F06-AFFE-AAA6-D75E-790B1B9D2293}"/>
              </a:ext>
            </a:extLst>
          </p:cNvPr>
          <p:cNvSpPr/>
          <p:nvPr/>
        </p:nvSpPr>
        <p:spPr>
          <a:xfrm>
            <a:off x="6776719" y="2736704"/>
            <a:ext cx="3850641" cy="2865120"/>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spTree>
    <p:extLst>
      <p:ext uri="{BB962C8B-B14F-4D97-AF65-F5344CB8AC3E}">
        <p14:creationId xmlns:p14="http://schemas.microsoft.com/office/powerpoint/2010/main" val="2798449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32FBEE1-4559-66DB-C751-C393EBB8175F}"/>
              </a:ext>
            </a:extLst>
          </p:cNvPr>
          <p:cNvSpPr>
            <a:spLocks noGrp="1"/>
          </p:cNvSpPr>
          <p:nvPr>
            <p:ph type="sldNum" sz="quarter" idx="12"/>
          </p:nvPr>
        </p:nvSpPr>
        <p:spPr/>
        <p:txBody>
          <a:bodyPr/>
          <a:lstStyle/>
          <a:p>
            <a:fld id="{C47B58CB-D4FA-4052-9C99-CF349965FAD3}" type="slidenum">
              <a:rPr kumimoji="1" lang="ja-JP" altLang="en-US" smtClean="0"/>
              <a:t>5</a:t>
            </a:fld>
            <a:endParaRPr kumimoji="1" lang="ja-JP" altLang="en-US"/>
          </a:p>
        </p:txBody>
      </p:sp>
      <p:sp>
        <p:nvSpPr>
          <p:cNvPr id="2" name="テキスト ボックス 1">
            <a:extLst>
              <a:ext uri="{FF2B5EF4-FFF2-40B4-BE49-F238E27FC236}">
                <a16:creationId xmlns:a16="http://schemas.microsoft.com/office/drawing/2014/main" id="{011C253D-A594-53B2-BBB1-99768535334D}"/>
              </a:ext>
            </a:extLst>
          </p:cNvPr>
          <p:cNvSpPr txBox="1"/>
          <p:nvPr/>
        </p:nvSpPr>
        <p:spPr>
          <a:xfrm>
            <a:off x="135922" y="198860"/>
            <a:ext cx="1261884" cy="307777"/>
          </a:xfrm>
          <a:prstGeom prst="rect">
            <a:avLst/>
          </a:prstGeom>
          <a:noFill/>
        </p:spPr>
        <p:txBody>
          <a:bodyPr wrap="none" rtlCol="0">
            <a:spAutoFit/>
          </a:bodyPr>
          <a:lstStyle/>
          <a:p>
            <a:r>
              <a:rPr kumimoji="1" lang="ja-JP" altLang="en-US" sz="1400" dirty="0"/>
              <a:t>（中ページ）</a:t>
            </a:r>
          </a:p>
        </p:txBody>
      </p:sp>
      <p:sp>
        <p:nvSpPr>
          <p:cNvPr id="7" name="テキスト ボックス 6">
            <a:extLst>
              <a:ext uri="{FF2B5EF4-FFF2-40B4-BE49-F238E27FC236}">
                <a16:creationId xmlns:a16="http://schemas.microsoft.com/office/drawing/2014/main" id="{4EF91DF2-D9E9-34DD-0DAD-6BC677DF0D58}"/>
              </a:ext>
            </a:extLst>
          </p:cNvPr>
          <p:cNvSpPr txBox="1"/>
          <p:nvPr/>
        </p:nvSpPr>
        <p:spPr>
          <a:xfrm>
            <a:off x="645712" y="622589"/>
            <a:ext cx="1107996" cy="369332"/>
          </a:xfrm>
          <a:prstGeom prst="rect">
            <a:avLst/>
          </a:prstGeom>
          <a:noFill/>
        </p:spPr>
        <p:txBody>
          <a:bodyPr wrap="none" rtlCol="0">
            <a:spAutoFit/>
          </a:bodyPr>
          <a:lstStyle/>
          <a:p>
            <a:r>
              <a:rPr lang="ja-JP" altLang="en-US" b="1" u="sng" dirty="0"/>
              <a:t>タイトル</a:t>
            </a:r>
            <a:endParaRPr kumimoji="1" lang="ja-JP" altLang="en-US" b="1" u="sng" dirty="0"/>
          </a:p>
        </p:txBody>
      </p:sp>
      <p:sp>
        <p:nvSpPr>
          <p:cNvPr id="8" name="テキスト ボックス 7">
            <a:extLst>
              <a:ext uri="{FF2B5EF4-FFF2-40B4-BE49-F238E27FC236}">
                <a16:creationId xmlns:a16="http://schemas.microsoft.com/office/drawing/2014/main" id="{4393E9EE-4DD6-E6A3-B18F-4D3D6A2038A9}"/>
              </a:ext>
            </a:extLst>
          </p:cNvPr>
          <p:cNvSpPr txBox="1"/>
          <p:nvPr/>
        </p:nvSpPr>
        <p:spPr>
          <a:xfrm>
            <a:off x="645712" y="1475463"/>
            <a:ext cx="10900576" cy="523220"/>
          </a:xfrm>
          <a:prstGeom prst="rect">
            <a:avLst/>
          </a:prstGeom>
          <a:noFill/>
        </p:spPr>
        <p:txBody>
          <a:bodyPr wrap="square" rtlCol="0">
            <a:spAutoFit/>
          </a:bodyPr>
          <a:lstStyle/>
          <a:p>
            <a:r>
              <a:rPr kumimoji="1" lang="ja-JP" altLang="en-US" sz="1400" dirty="0"/>
              <a:t>リード文リード文リード文リード文リード文リード文リード文リード文リード文リード文リード文リード文リード文リード文リード文リード文リード文リード文リード文リード文リード文</a:t>
            </a:r>
          </a:p>
        </p:txBody>
      </p:sp>
      <p:sp>
        <p:nvSpPr>
          <p:cNvPr id="9" name="テキスト ボックス 8">
            <a:extLst>
              <a:ext uri="{FF2B5EF4-FFF2-40B4-BE49-F238E27FC236}">
                <a16:creationId xmlns:a16="http://schemas.microsoft.com/office/drawing/2014/main" id="{A31A4B6D-DA34-A139-A33B-3CA748C8188C}"/>
              </a:ext>
            </a:extLst>
          </p:cNvPr>
          <p:cNvSpPr txBox="1"/>
          <p:nvPr/>
        </p:nvSpPr>
        <p:spPr>
          <a:xfrm>
            <a:off x="645712" y="1079804"/>
            <a:ext cx="3877985" cy="338554"/>
          </a:xfrm>
          <a:prstGeom prst="rect">
            <a:avLst/>
          </a:prstGeom>
          <a:noFill/>
        </p:spPr>
        <p:txBody>
          <a:bodyPr wrap="none" rtlCol="0">
            <a:spAutoFit/>
          </a:bodyPr>
          <a:lstStyle/>
          <a:p>
            <a:r>
              <a:rPr kumimoji="1" lang="ja-JP" altLang="en-US" sz="1600" b="1" dirty="0"/>
              <a:t>サブタイトルサブタイトルサブタイトル</a:t>
            </a:r>
          </a:p>
        </p:txBody>
      </p:sp>
      <p:sp>
        <p:nvSpPr>
          <p:cNvPr id="10" name="正方形/長方形 9">
            <a:extLst>
              <a:ext uri="{FF2B5EF4-FFF2-40B4-BE49-F238E27FC236}">
                <a16:creationId xmlns:a16="http://schemas.microsoft.com/office/drawing/2014/main" id="{246F3BB0-DAB7-A082-2FDD-73008924DEF6}"/>
              </a:ext>
            </a:extLst>
          </p:cNvPr>
          <p:cNvSpPr/>
          <p:nvPr/>
        </p:nvSpPr>
        <p:spPr>
          <a:xfrm>
            <a:off x="902018" y="2165061"/>
            <a:ext cx="4825365" cy="4070350"/>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en-US" altLang="ja-JP" dirty="0">
              <a:solidFill>
                <a:schemeClr val="tx1"/>
              </a:solidFill>
            </a:endParaRPr>
          </a:p>
          <a:p>
            <a:pPr algn="ctr"/>
            <a:r>
              <a:rPr kumimoji="1" lang="ja-JP" altLang="en-US" sz="1600" b="1" dirty="0">
                <a:solidFill>
                  <a:schemeClr val="tx1"/>
                </a:solidFill>
              </a:rPr>
              <a:t>タイトル（課題など）</a:t>
            </a:r>
            <a:endParaRPr kumimoji="1" lang="en-US" altLang="ja-JP" sz="1600" b="1" dirty="0">
              <a:solidFill>
                <a:schemeClr val="tx1"/>
              </a:solidFill>
            </a:endParaRPr>
          </a:p>
          <a:p>
            <a:pPr algn="ctr"/>
            <a:endParaRPr lang="en-US" altLang="ja-JP" sz="1400" dirty="0">
              <a:solidFill>
                <a:schemeClr val="tx1"/>
              </a:solidFill>
            </a:endParaRPr>
          </a:p>
          <a:p>
            <a:r>
              <a:rPr kumimoji="1" lang="ja-JP" altLang="en-US" sz="1200" dirty="0">
                <a:solidFill>
                  <a:schemeClr val="tx1"/>
                </a:solidFill>
              </a:rPr>
              <a:t>本文本文本文本文本文本文本文本文本文本文本文本文本文本文本文本文本文本文本文文本文文本文文本文文本文文本文文本文文本文文本文文本文文本文文本文文本文文本文文本文文本文文本文文本文文本文文本文文本文文本文文本文文本文</a:t>
            </a:r>
          </a:p>
        </p:txBody>
      </p:sp>
      <p:sp>
        <p:nvSpPr>
          <p:cNvPr id="11" name="正方形/長方形 10">
            <a:extLst>
              <a:ext uri="{FF2B5EF4-FFF2-40B4-BE49-F238E27FC236}">
                <a16:creationId xmlns:a16="http://schemas.microsoft.com/office/drawing/2014/main" id="{2B833F06-AFFE-AAA6-D75E-790B1B9D2293}"/>
              </a:ext>
            </a:extLst>
          </p:cNvPr>
          <p:cNvSpPr/>
          <p:nvPr/>
        </p:nvSpPr>
        <p:spPr>
          <a:xfrm>
            <a:off x="1551908" y="4000500"/>
            <a:ext cx="3525584" cy="1898361"/>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sp>
        <p:nvSpPr>
          <p:cNvPr id="15" name="正方形/長方形 14">
            <a:extLst>
              <a:ext uri="{FF2B5EF4-FFF2-40B4-BE49-F238E27FC236}">
                <a16:creationId xmlns:a16="http://schemas.microsoft.com/office/drawing/2014/main" id="{9E9B5BF2-DEC6-56D9-4629-620EEE7646CF}"/>
              </a:ext>
            </a:extLst>
          </p:cNvPr>
          <p:cNvSpPr/>
          <p:nvPr/>
        </p:nvSpPr>
        <p:spPr>
          <a:xfrm>
            <a:off x="6464618" y="2165061"/>
            <a:ext cx="4825365" cy="4070350"/>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en-US" altLang="ja-JP" dirty="0">
              <a:solidFill>
                <a:schemeClr val="tx1"/>
              </a:solidFill>
            </a:endParaRPr>
          </a:p>
          <a:p>
            <a:pPr algn="ctr"/>
            <a:r>
              <a:rPr kumimoji="1" lang="ja-JP" altLang="en-US" sz="1600" b="1" dirty="0">
                <a:solidFill>
                  <a:schemeClr val="tx1"/>
                </a:solidFill>
              </a:rPr>
              <a:t>タイトル（ソリューションなど）</a:t>
            </a:r>
            <a:endParaRPr kumimoji="1" lang="en-US" altLang="ja-JP" sz="1600" b="1" dirty="0">
              <a:solidFill>
                <a:schemeClr val="tx1"/>
              </a:solidFill>
            </a:endParaRPr>
          </a:p>
          <a:p>
            <a:pPr algn="ctr"/>
            <a:endParaRPr lang="en-US" altLang="ja-JP" sz="1400" dirty="0">
              <a:solidFill>
                <a:schemeClr val="tx1"/>
              </a:solidFill>
            </a:endParaRPr>
          </a:p>
          <a:p>
            <a:r>
              <a:rPr kumimoji="1" lang="ja-JP" altLang="en-US" sz="1200" dirty="0">
                <a:solidFill>
                  <a:schemeClr val="tx1"/>
                </a:solidFill>
              </a:rPr>
              <a:t>本文本文本文本文本文本文本文本文本文本文本文本文本文本文本文本文本文本文本文文本文文本文文本文文本文文本文文本文文本文文本文文本文文本文文本文文本文文本文文本文文本文文本文文本文文本文文本文文本文文本文文本文文本文</a:t>
            </a:r>
          </a:p>
        </p:txBody>
      </p:sp>
      <p:sp>
        <p:nvSpPr>
          <p:cNvPr id="16" name="正方形/長方形 15">
            <a:extLst>
              <a:ext uri="{FF2B5EF4-FFF2-40B4-BE49-F238E27FC236}">
                <a16:creationId xmlns:a16="http://schemas.microsoft.com/office/drawing/2014/main" id="{DE6461F0-8DBF-A0D7-1808-216B9207B6E2}"/>
              </a:ext>
            </a:extLst>
          </p:cNvPr>
          <p:cNvSpPr/>
          <p:nvPr/>
        </p:nvSpPr>
        <p:spPr>
          <a:xfrm>
            <a:off x="7114508" y="4000500"/>
            <a:ext cx="3525584" cy="1898361"/>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sp>
        <p:nvSpPr>
          <p:cNvPr id="19" name="矢印: 右 18">
            <a:extLst>
              <a:ext uri="{FF2B5EF4-FFF2-40B4-BE49-F238E27FC236}">
                <a16:creationId xmlns:a16="http://schemas.microsoft.com/office/drawing/2014/main" id="{CAA2F95B-E093-1A45-23F6-7C2285DBD487}"/>
              </a:ext>
            </a:extLst>
          </p:cNvPr>
          <p:cNvSpPr/>
          <p:nvPr/>
        </p:nvSpPr>
        <p:spPr>
          <a:xfrm>
            <a:off x="5934886" y="3833523"/>
            <a:ext cx="295275" cy="733425"/>
          </a:xfrm>
          <a:prstGeom prst="rightArrow">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11434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32FBEE1-4559-66DB-C751-C393EBB8175F}"/>
              </a:ext>
            </a:extLst>
          </p:cNvPr>
          <p:cNvSpPr>
            <a:spLocks noGrp="1"/>
          </p:cNvSpPr>
          <p:nvPr>
            <p:ph type="sldNum" sz="quarter" idx="12"/>
          </p:nvPr>
        </p:nvSpPr>
        <p:spPr/>
        <p:txBody>
          <a:bodyPr/>
          <a:lstStyle/>
          <a:p>
            <a:fld id="{C47B58CB-D4FA-4052-9C99-CF349965FAD3}" type="slidenum">
              <a:rPr kumimoji="1" lang="ja-JP" altLang="en-US" smtClean="0"/>
              <a:t>6</a:t>
            </a:fld>
            <a:endParaRPr kumimoji="1" lang="ja-JP" altLang="en-US"/>
          </a:p>
        </p:txBody>
      </p:sp>
      <p:sp>
        <p:nvSpPr>
          <p:cNvPr id="2" name="テキスト ボックス 1">
            <a:extLst>
              <a:ext uri="{FF2B5EF4-FFF2-40B4-BE49-F238E27FC236}">
                <a16:creationId xmlns:a16="http://schemas.microsoft.com/office/drawing/2014/main" id="{011C253D-A594-53B2-BBB1-99768535334D}"/>
              </a:ext>
            </a:extLst>
          </p:cNvPr>
          <p:cNvSpPr txBox="1"/>
          <p:nvPr/>
        </p:nvSpPr>
        <p:spPr>
          <a:xfrm>
            <a:off x="135922" y="198860"/>
            <a:ext cx="1261884" cy="307777"/>
          </a:xfrm>
          <a:prstGeom prst="rect">
            <a:avLst/>
          </a:prstGeom>
          <a:noFill/>
        </p:spPr>
        <p:txBody>
          <a:bodyPr wrap="none" rtlCol="0">
            <a:spAutoFit/>
          </a:bodyPr>
          <a:lstStyle/>
          <a:p>
            <a:r>
              <a:rPr kumimoji="1" lang="ja-JP" altLang="en-US" sz="1400" dirty="0"/>
              <a:t>（中ページ）</a:t>
            </a:r>
          </a:p>
        </p:txBody>
      </p:sp>
      <p:sp>
        <p:nvSpPr>
          <p:cNvPr id="7" name="テキスト ボックス 6">
            <a:extLst>
              <a:ext uri="{FF2B5EF4-FFF2-40B4-BE49-F238E27FC236}">
                <a16:creationId xmlns:a16="http://schemas.microsoft.com/office/drawing/2014/main" id="{4EF91DF2-D9E9-34DD-0DAD-6BC677DF0D58}"/>
              </a:ext>
            </a:extLst>
          </p:cNvPr>
          <p:cNvSpPr txBox="1"/>
          <p:nvPr/>
        </p:nvSpPr>
        <p:spPr>
          <a:xfrm>
            <a:off x="645712" y="622589"/>
            <a:ext cx="1107996" cy="369332"/>
          </a:xfrm>
          <a:prstGeom prst="rect">
            <a:avLst/>
          </a:prstGeom>
          <a:noFill/>
        </p:spPr>
        <p:txBody>
          <a:bodyPr wrap="none" rtlCol="0">
            <a:spAutoFit/>
          </a:bodyPr>
          <a:lstStyle/>
          <a:p>
            <a:r>
              <a:rPr lang="ja-JP" altLang="en-US" b="1" u="sng" dirty="0"/>
              <a:t>タイトル</a:t>
            </a:r>
            <a:endParaRPr kumimoji="1" lang="ja-JP" altLang="en-US" b="1" u="sng" dirty="0"/>
          </a:p>
        </p:txBody>
      </p:sp>
      <p:sp>
        <p:nvSpPr>
          <p:cNvPr id="8" name="テキスト ボックス 7">
            <a:extLst>
              <a:ext uri="{FF2B5EF4-FFF2-40B4-BE49-F238E27FC236}">
                <a16:creationId xmlns:a16="http://schemas.microsoft.com/office/drawing/2014/main" id="{4393E9EE-4DD6-E6A3-B18F-4D3D6A2038A9}"/>
              </a:ext>
            </a:extLst>
          </p:cNvPr>
          <p:cNvSpPr txBox="1"/>
          <p:nvPr/>
        </p:nvSpPr>
        <p:spPr>
          <a:xfrm>
            <a:off x="645712" y="1475463"/>
            <a:ext cx="10900576" cy="523220"/>
          </a:xfrm>
          <a:prstGeom prst="rect">
            <a:avLst/>
          </a:prstGeom>
          <a:noFill/>
        </p:spPr>
        <p:txBody>
          <a:bodyPr wrap="square" rtlCol="0">
            <a:spAutoFit/>
          </a:bodyPr>
          <a:lstStyle/>
          <a:p>
            <a:r>
              <a:rPr kumimoji="1" lang="ja-JP" altLang="en-US" sz="1400" dirty="0"/>
              <a:t>リード文リード文リード文リード文リード文リード文リード文リード文リード文リード文リード文リード文リード文リード文リード文リード文リード文リード文リード文リード文リード文</a:t>
            </a:r>
          </a:p>
        </p:txBody>
      </p:sp>
      <p:sp>
        <p:nvSpPr>
          <p:cNvPr id="9" name="テキスト ボックス 8">
            <a:extLst>
              <a:ext uri="{FF2B5EF4-FFF2-40B4-BE49-F238E27FC236}">
                <a16:creationId xmlns:a16="http://schemas.microsoft.com/office/drawing/2014/main" id="{A31A4B6D-DA34-A139-A33B-3CA748C8188C}"/>
              </a:ext>
            </a:extLst>
          </p:cNvPr>
          <p:cNvSpPr txBox="1"/>
          <p:nvPr/>
        </p:nvSpPr>
        <p:spPr>
          <a:xfrm>
            <a:off x="645712" y="1079804"/>
            <a:ext cx="3877985" cy="338554"/>
          </a:xfrm>
          <a:prstGeom prst="rect">
            <a:avLst/>
          </a:prstGeom>
          <a:noFill/>
        </p:spPr>
        <p:txBody>
          <a:bodyPr wrap="none" rtlCol="0">
            <a:spAutoFit/>
          </a:bodyPr>
          <a:lstStyle/>
          <a:p>
            <a:r>
              <a:rPr kumimoji="1" lang="ja-JP" altLang="en-US" sz="1600" b="1" dirty="0"/>
              <a:t>サブタイトルサブタイトルサブタイトル</a:t>
            </a:r>
          </a:p>
        </p:txBody>
      </p:sp>
      <p:grpSp>
        <p:nvGrpSpPr>
          <p:cNvPr id="13" name="グループ化 12">
            <a:extLst>
              <a:ext uri="{FF2B5EF4-FFF2-40B4-BE49-F238E27FC236}">
                <a16:creationId xmlns:a16="http://schemas.microsoft.com/office/drawing/2014/main" id="{BF199D57-555A-6EF7-1FC8-DB9D134CAB13}"/>
              </a:ext>
            </a:extLst>
          </p:cNvPr>
          <p:cNvGrpSpPr/>
          <p:nvPr/>
        </p:nvGrpSpPr>
        <p:grpSpPr>
          <a:xfrm>
            <a:off x="645712" y="2296030"/>
            <a:ext cx="10900576" cy="3615064"/>
            <a:chOff x="902018" y="2165061"/>
            <a:chExt cx="10900576" cy="3615064"/>
          </a:xfrm>
        </p:grpSpPr>
        <p:grpSp>
          <p:nvGrpSpPr>
            <p:cNvPr id="3" name="グループ化 2">
              <a:extLst>
                <a:ext uri="{FF2B5EF4-FFF2-40B4-BE49-F238E27FC236}">
                  <a16:creationId xmlns:a16="http://schemas.microsoft.com/office/drawing/2014/main" id="{DE80CFC0-4657-4CF3-68D0-2215FA3DEB1D}"/>
                </a:ext>
              </a:extLst>
            </p:cNvPr>
            <p:cNvGrpSpPr/>
            <p:nvPr/>
          </p:nvGrpSpPr>
          <p:grpSpPr>
            <a:xfrm>
              <a:off x="902018" y="2165061"/>
              <a:ext cx="10900576" cy="1677734"/>
              <a:chOff x="902018" y="2165061"/>
              <a:chExt cx="10900576" cy="1677734"/>
            </a:xfrm>
          </p:grpSpPr>
          <p:sp>
            <p:nvSpPr>
              <p:cNvPr id="10" name="正方形/長方形 9">
                <a:extLst>
                  <a:ext uri="{FF2B5EF4-FFF2-40B4-BE49-F238E27FC236}">
                    <a16:creationId xmlns:a16="http://schemas.microsoft.com/office/drawing/2014/main" id="{246F3BB0-DAB7-A082-2FDD-73008924DEF6}"/>
                  </a:ext>
                </a:extLst>
              </p:cNvPr>
              <p:cNvSpPr/>
              <p:nvPr/>
            </p:nvSpPr>
            <p:spPr>
              <a:xfrm>
                <a:off x="902018" y="2165061"/>
                <a:ext cx="10900576" cy="1677734"/>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a:solidFill>
                    <a:schemeClr val="tx1"/>
                  </a:solidFill>
                </a:endParaRPr>
              </a:p>
              <a:p>
                <a:r>
                  <a:rPr kumimoji="1" lang="ja-JP" altLang="en-US" sz="1600" b="1" dirty="0">
                    <a:solidFill>
                      <a:schemeClr val="tx1"/>
                    </a:solidFill>
                  </a:rPr>
                  <a:t>タイトル（ポイントなど）</a:t>
                </a:r>
                <a:endParaRPr kumimoji="1" lang="en-US" altLang="ja-JP" sz="1600" b="1" dirty="0">
                  <a:solidFill>
                    <a:schemeClr val="tx1"/>
                  </a:solidFill>
                </a:endParaRPr>
              </a:p>
              <a:p>
                <a:endParaRPr lang="en-US" altLang="ja-JP" sz="1400" dirty="0">
                  <a:solidFill>
                    <a:schemeClr val="tx1"/>
                  </a:solidFill>
                </a:endParaRPr>
              </a:p>
              <a:p>
                <a:r>
                  <a:rPr kumimoji="1" lang="ja-JP" altLang="en-US" sz="1200" dirty="0">
                    <a:solidFill>
                      <a:schemeClr val="tx1"/>
                    </a:solidFill>
                  </a:rPr>
                  <a:t>本文本文本文本文本文本文本文本文本文本文本文本文本文本文本文本文本文本文本文本文本文本文本文本文</a:t>
                </a:r>
                <a:endParaRPr kumimoji="1" lang="en-US" altLang="ja-JP" sz="1200" dirty="0">
                  <a:solidFill>
                    <a:schemeClr val="tx1"/>
                  </a:solidFill>
                </a:endParaRPr>
              </a:p>
              <a:p>
                <a:r>
                  <a:rPr kumimoji="1" lang="ja-JP" altLang="en-US" sz="1200" dirty="0">
                    <a:solidFill>
                      <a:schemeClr val="tx1"/>
                    </a:solidFill>
                  </a:rPr>
                  <a:t>本文本文本文本文本文本文本文本文本文本文本文本文本文本文本文本文本文本文本文本文本文本文本文本文</a:t>
                </a:r>
                <a:endParaRPr kumimoji="1" lang="en-US" altLang="ja-JP" sz="1200" dirty="0">
                  <a:solidFill>
                    <a:schemeClr val="tx1"/>
                  </a:solidFill>
                </a:endParaRPr>
              </a:p>
              <a:p>
                <a:r>
                  <a:rPr kumimoji="1" lang="ja-JP" altLang="en-US" sz="1200" dirty="0">
                    <a:solidFill>
                      <a:schemeClr val="tx1"/>
                    </a:solidFill>
                  </a:rPr>
                  <a:t>本文本文本文本文本文本文本文本文本文本文本文本文本文本文本文本文本文本文本文本文本文本文本文本文</a:t>
                </a:r>
                <a:endParaRPr kumimoji="1" lang="en-US" altLang="ja-JP" sz="1200" dirty="0">
                  <a:solidFill>
                    <a:schemeClr val="tx1"/>
                  </a:solidFill>
                </a:endParaRPr>
              </a:p>
              <a:p>
                <a:endParaRPr kumimoji="1" lang="en-US" altLang="ja-JP" sz="1200" dirty="0">
                  <a:solidFill>
                    <a:schemeClr val="tx1"/>
                  </a:solidFill>
                </a:endParaRPr>
              </a:p>
            </p:txBody>
          </p:sp>
          <p:sp>
            <p:nvSpPr>
              <p:cNvPr id="11" name="正方形/長方形 10">
                <a:extLst>
                  <a:ext uri="{FF2B5EF4-FFF2-40B4-BE49-F238E27FC236}">
                    <a16:creationId xmlns:a16="http://schemas.microsoft.com/office/drawing/2014/main" id="{2B833F06-AFFE-AAA6-D75E-790B1B9D2293}"/>
                  </a:ext>
                </a:extLst>
              </p:cNvPr>
              <p:cNvSpPr/>
              <p:nvPr/>
            </p:nvSpPr>
            <p:spPr>
              <a:xfrm>
                <a:off x="8610600" y="2373108"/>
                <a:ext cx="2935688" cy="1261641"/>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grpSp>
        <p:grpSp>
          <p:nvGrpSpPr>
            <p:cNvPr id="5" name="グループ化 4">
              <a:extLst>
                <a:ext uri="{FF2B5EF4-FFF2-40B4-BE49-F238E27FC236}">
                  <a16:creationId xmlns:a16="http://schemas.microsoft.com/office/drawing/2014/main" id="{A5D777F6-1A17-9B76-4989-B874510F7D57}"/>
                </a:ext>
              </a:extLst>
            </p:cNvPr>
            <p:cNvGrpSpPr/>
            <p:nvPr/>
          </p:nvGrpSpPr>
          <p:grpSpPr>
            <a:xfrm>
              <a:off x="902018" y="4102391"/>
              <a:ext cx="10900576" cy="1677734"/>
              <a:chOff x="902018" y="2165061"/>
              <a:chExt cx="10900576" cy="1677734"/>
            </a:xfrm>
          </p:grpSpPr>
          <p:sp>
            <p:nvSpPr>
              <p:cNvPr id="6" name="正方形/長方形 5">
                <a:extLst>
                  <a:ext uri="{FF2B5EF4-FFF2-40B4-BE49-F238E27FC236}">
                    <a16:creationId xmlns:a16="http://schemas.microsoft.com/office/drawing/2014/main" id="{0A95430B-D9A0-E766-C2D2-8C25D8F0E67A}"/>
                  </a:ext>
                </a:extLst>
              </p:cNvPr>
              <p:cNvSpPr/>
              <p:nvPr/>
            </p:nvSpPr>
            <p:spPr>
              <a:xfrm>
                <a:off x="902018" y="2165061"/>
                <a:ext cx="10900576" cy="1677734"/>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a:solidFill>
                    <a:schemeClr val="tx1"/>
                  </a:solidFill>
                </a:endParaRPr>
              </a:p>
              <a:p>
                <a:r>
                  <a:rPr kumimoji="1" lang="ja-JP" altLang="en-US" sz="1600" b="1" dirty="0">
                    <a:solidFill>
                      <a:schemeClr val="tx1"/>
                    </a:solidFill>
                  </a:rPr>
                  <a:t>タイトル</a:t>
                </a:r>
                <a:endParaRPr kumimoji="1" lang="en-US" altLang="ja-JP" sz="1600" b="1" dirty="0">
                  <a:solidFill>
                    <a:schemeClr val="tx1"/>
                  </a:solidFill>
                </a:endParaRPr>
              </a:p>
              <a:p>
                <a:endParaRPr lang="en-US" altLang="ja-JP" sz="1400" dirty="0">
                  <a:solidFill>
                    <a:schemeClr val="tx1"/>
                  </a:solidFill>
                </a:endParaRPr>
              </a:p>
              <a:p>
                <a:r>
                  <a:rPr kumimoji="1" lang="ja-JP" altLang="en-US" sz="1200" dirty="0">
                    <a:solidFill>
                      <a:schemeClr val="tx1"/>
                    </a:solidFill>
                  </a:rPr>
                  <a:t>本文本文本文本文本文本文本文本文本文本文本文本文本文本文本文本文本文本文本文本文本文本文本文本文</a:t>
                </a:r>
                <a:endParaRPr kumimoji="1" lang="en-US" altLang="ja-JP" sz="1200" dirty="0">
                  <a:solidFill>
                    <a:schemeClr val="tx1"/>
                  </a:solidFill>
                </a:endParaRPr>
              </a:p>
              <a:p>
                <a:r>
                  <a:rPr kumimoji="1" lang="ja-JP" altLang="en-US" sz="1200" dirty="0">
                    <a:solidFill>
                      <a:schemeClr val="tx1"/>
                    </a:solidFill>
                  </a:rPr>
                  <a:t>本文本文本文本文本文本文本文本文本文本文本文本文本文本文本文本文本文本文本文本文本文本文本文本文</a:t>
                </a:r>
                <a:endParaRPr kumimoji="1" lang="en-US" altLang="ja-JP" sz="1200" dirty="0">
                  <a:solidFill>
                    <a:schemeClr val="tx1"/>
                  </a:solidFill>
                </a:endParaRPr>
              </a:p>
              <a:p>
                <a:r>
                  <a:rPr kumimoji="1" lang="ja-JP" altLang="en-US" sz="1200" dirty="0">
                    <a:solidFill>
                      <a:schemeClr val="tx1"/>
                    </a:solidFill>
                  </a:rPr>
                  <a:t>本文本文本文本文本文本文本文本文本文本文本文本文本文本文本文本文本文本文本文本文本文本文本文本文</a:t>
                </a:r>
                <a:endParaRPr kumimoji="1" lang="en-US" altLang="ja-JP" sz="1200" dirty="0">
                  <a:solidFill>
                    <a:schemeClr val="tx1"/>
                  </a:solidFill>
                </a:endParaRPr>
              </a:p>
              <a:p>
                <a:endParaRPr kumimoji="1" lang="en-US" altLang="ja-JP" sz="1200" dirty="0">
                  <a:solidFill>
                    <a:schemeClr val="tx1"/>
                  </a:solidFill>
                </a:endParaRPr>
              </a:p>
            </p:txBody>
          </p:sp>
          <p:sp>
            <p:nvSpPr>
              <p:cNvPr id="12" name="正方形/長方形 11">
                <a:extLst>
                  <a:ext uri="{FF2B5EF4-FFF2-40B4-BE49-F238E27FC236}">
                    <a16:creationId xmlns:a16="http://schemas.microsoft.com/office/drawing/2014/main" id="{85870840-FFD2-4986-8DF4-4B7F3EC07DFB}"/>
                  </a:ext>
                </a:extLst>
              </p:cNvPr>
              <p:cNvSpPr/>
              <p:nvPr/>
            </p:nvSpPr>
            <p:spPr>
              <a:xfrm>
                <a:off x="8610600" y="2373108"/>
                <a:ext cx="2935688" cy="1261641"/>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grpSp>
      </p:grpSp>
    </p:spTree>
    <p:extLst>
      <p:ext uri="{BB962C8B-B14F-4D97-AF65-F5344CB8AC3E}">
        <p14:creationId xmlns:p14="http://schemas.microsoft.com/office/powerpoint/2010/main" val="1020267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32FBEE1-4559-66DB-C751-C393EBB8175F}"/>
              </a:ext>
            </a:extLst>
          </p:cNvPr>
          <p:cNvSpPr>
            <a:spLocks noGrp="1"/>
          </p:cNvSpPr>
          <p:nvPr>
            <p:ph type="sldNum" sz="quarter" idx="12"/>
          </p:nvPr>
        </p:nvSpPr>
        <p:spPr/>
        <p:txBody>
          <a:bodyPr/>
          <a:lstStyle/>
          <a:p>
            <a:fld id="{C47B58CB-D4FA-4052-9C99-CF349965FAD3}" type="slidenum">
              <a:rPr kumimoji="1" lang="ja-JP" altLang="en-US" smtClean="0"/>
              <a:t>7</a:t>
            </a:fld>
            <a:endParaRPr kumimoji="1" lang="ja-JP" altLang="en-US"/>
          </a:p>
        </p:txBody>
      </p:sp>
      <p:sp>
        <p:nvSpPr>
          <p:cNvPr id="2" name="テキスト ボックス 1">
            <a:extLst>
              <a:ext uri="{FF2B5EF4-FFF2-40B4-BE49-F238E27FC236}">
                <a16:creationId xmlns:a16="http://schemas.microsoft.com/office/drawing/2014/main" id="{011C253D-A594-53B2-BBB1-99768535334D}"/>
              </a:ext>
            </a:extLst>
          </p:cNvPr>
          <p:cNvSpPr txBox="1"/>
          <p:nvPr/>
        </p:nvSpPr>
        <p:spPr>
          <a:xfrm>
            <a:off x="135922" y="198860"/>
            <a:ext cx="1261884" cy="307777"/>
          </a:xfrm>
          <a:prstGeom prst="rect">
            <a:avLst/>
          </a:prstGeom>
          <a:noFill/>
        </p:spPr>
        <p:txBody>
          <a:bodyPr wrap="none" rtlCol="0">
            <a:spAutoFit/>
          </a:bodyPr>
          <a:lstStyle/>
          <a:p>
            <a:r>
              <a:rPr kumimoji="1" lang="ja-JP" altLang="en-US" sz="1400" dirty="0"/>
              <a:t>（中ページ）</a:t>
            </a:r>
          </a:p>
        </p:txBody>
      </p:sp>
      <p:sp>
        <p:nvSpPr>
          <p:cNvPr id="7" name="テキスト ボックス 6">
            <a:extLst>
              <a:ext uri="{FF2B5EF4-FFF2-40B4-BE49-F238E27FC236}">
                <a16:creationId xmlns:a16="http://schemas.microsoft.com/office/drawing/2014/main" id="{4EF91DF2-D9E9-34DD-0DAD-6BC677DF0D58}"/>
              </a:ext>
            </a:extLst>
          </p:cNvPr>
          <p:cNvSpPr txBox="1"/>
          <p:nvPr/>
        </p:nvSpPr>
        <p:spPr>
          <a:xfrm>
            <a:off x="645712" y="622589"/>
            <a:ext cx="1107996" cy="369332"/>
          </a:xfrm>
          <a:prstGeom prst="rect">
            <a:avLst/>
          </a:prstGeom>
          <a:noFill/>
        </p:spPr>
        <p:txBody>
          <a:bodyPr wrap="none" rtlCol="0">
            <a:spAutoFit/>
          </a:bodyPr>
          <a:lstStyle/>
          <a:p>
            <a:r>
              <a:rPr lang="ja-JP" altLang="en-US" b="1" u="sng" dirty="0"/>
              <a:t>タイトル</a:t>
            </a:r>
            <a:endParaRPr kumimoji="1" lang="ja-JP" altLang="en-US" b="1" u="sng" dirty="0"/>
          </a:p>
        </p:txBody>
      </p:sp>
      <p:sp>
        <p:nvSpPr>
          <p:cNvPr id="8" name="テキスト ボックス 7">
            <a:extLst>
              <a:ext uri="{FF2B5EF4-FFF2-40B4-BE49-F238E27FC236}">
                <a16:creationId xmlns:a16="http://schemas.microsoft.com/office/drawing/2014/main" id="{4393E9EE-4DD6-E6A3-B18F-4D3D6A2038A9}"/>
              </a:ext>
            </a:extLst>
          </p:cNvPr>
          <p:cNvSpPr txBox="1"/>
          <p:nvPr/>
        </p:nvSpPr>
        <p:spPr>
          <a:xfrm>
            <a:off x="645712" y="1475463"/>
            <a:ext cx="10900576" cy="523220"/>
          </a:xfrm>
          <a:prstGeom prst="rect">
            <a:avLst/>
          </a:prstGeom>
          <a:noFill/>
        </p:spPr>
        <p:txBody>
          <a:bodyPr wrap="square" rtlCol="0">
            <a:spAutoFit/>
          </a:bodyPr>
          <a:lstStyle/>
          <a:p>
            <a:r>
              <a:rPr kumimoji="1" lang="ja-JP" altLang="en-US" sz="1400" dirty="0"/>
              <a:t>リード文リード文リード文リード文リード文リード文リード文リード文リード文リード文リード文リード文リード文リード文リード文リード文リード文リード文リード文リード文リード文</a:t>
            </a:r>
          </a:p>
        </p:txBody>
      </p:sp>
      <p:sp>
        <p:nvSpPr>
          <p:cNvPr id="9" name="テキスト ボックス 8">
            <a:extLst>
              <a:ext uri="{FF2B5EF4-FFF2-40B4-BE49-F238E27FC236}">
                <a16:creationId xmlns:a16="http://schemas.microsoft.com/office/drawing/2014/main" id="{A31A4B6D-DA34-A139-A33B-3CA748C8188C}"/>
              </a:ext>
            </a:extLst>
          </p:cNvPr>
          <p:cNvSpPr txBox="1"/>
          <p:nvPr/>
        </p:nvSpPr>
        <p:spPr>
          <a:xfrm>
            <a:off x="645712" y="1079804"/>
            <a:ext cx="3877985" cy="338554"/>
          </a:xfrm>
          <a:prstGeom prst="rect">
            <a:avLst/>
          </a:prstGeom>
          <a:noFill/>
        </p:spPr>
        <p:txBody>
          <a:bodyPr wrap="none" rtlCol="0">
            <a:spAutoFit/>
          </a:bodyPr>
          <a:lstStyle/>
          <a:p>
            <a:r>
              <a:rPr kumimoji="1" lang="ja-JP" altLang="en-US" sz="1600" b="1" dirty="0"/>
              <a:t>サブタイトルサブタイトルサブタイトル</a:t>
            </a:r>
          </a:p>
        </p:txBody>
      </p:sp>
      <p:grpSp>
        <p:nvGrpSpPr>
          <p:cNvPr id="13" name="グループ化 12">
            <a:extLst>
              <a:ext uri="{FF2B5EF4-FFF2-40B4-BE49-F238E27FC236}">
                <a16:creationId xmlns:a16="http://schemas.microsoft.com/office/drawing/2014/main" id="{2B101D2D-13DC-4CC8-D183-596D9F90AA30}"/>
              </a:ext>
            </a:extLst>
          </p:cNvPr>
          <p:cNvGrpSpPr/>
          <p:nvPr/>
        </p:nvGrpSpPr>
        <p:grpSpPr>
          <a:xfrm>
            <a:off x="451009" y="2165061"/>
            <a:ext cx="11289982" cy="4070350"/>
            <a:chOff x="902018" y="2165061"/>
            <a:chExt cx="11289982" cy="4070350"/>
          </a:xfrm>
        </p:grpSpPr>
        <p:sp>
          <p:nvSpPr>
            <p:cNvPr id="10" name="正方形/長方形 9">
              <a:extLst>
                <a:ext uri="{FF2B5EF4-FFF2-40B4-BE49-F238E27FC236}">
                  <a16:creationId xmlns:a16="http://schemas.microsoft.com/office/drawing/2014/main" id="{246F3BB0-DAB7-A082-2FDD-73008924DEF6}"/>
                </a:ext>
              </a:extLst>
            </p:cNvPr>
            <p:cNvSpPr/>
            <p:nvPr/>
          </p:nvSpPr>
          <p:spPr>
            <a:xfrm>
              <a:off x="902018" y="2165061"/>
              <a:ext cx="3621679" cy="4070350"/>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en-US" altLang="ja-JP" dirty="0">
                <a:solidFill>
                  <a:schemeClr val="tx1"/>
                </a:solidFill>
              </a:endParaRPr>
            </a:p>
            <a:p>
              <a:pPr algn="ctr"/>
              <a:r>
                <a:rPr kumimoji="1" lang="ja-JP" altLang="en-US" sz="1600" b="1" dirty="0">
                  <a:solidFill>
                    <a:schemeClr val="tx1"/>
                  </a:solidFill>
                </a:rPr>
                <a:t>タイトル（特徴・強みなど）</a:t>
              </a:r>
              <a:endParaRPr kumimoji="1" lang="en-US" altLang="ja-JP" sz="1600" b="1" dirty="0">
                <a:solidFill>
                  <a:schemeClr val="tx1"/>
                </a:solidFill>
              </a:endParaRPr>
            </a:p>
            <a:p>
              <a:pPr algn="ctr"/>
              <a:endParaRPr lang="en-US" altLang="ja-JP" sz="1400" dirty="0">
                <a:solidFill>
                  <a:schemeClr val="tx1"/>
                </a:solidFill>
              </a:endParaRPr>
            </a:p>
            <a:p>
              <a:r>
                <a:rPr kumimoji="1" lang="ja-JP" altLang="en-US" sz="1200" dirty="0">
                  <a:solidFill>
                    <a:schemeClr val="tx1"/>
                  </a:solidFill>
                </a:rPr>
                <a:t>本文本文本文本文本文本文本文本文本文本文本文本文本文本文本文本文本文本文本文文本文文本文文本文文本文文本文文本文文本文文本文文本文文本文文本文文本文文本文文</a:t>
              </a:r>
            </a:p>
          </p:txBody>
        </p:sp>
        <p:sp>
          <p:nvSpPr>
            <p:cNvPr id="11" name="正方形/長方形 10">
              <a:extLst>
                <a:ext uri="{FF2B5EF4-FFF2-40B4-BE49-F238E27FC236}">
                  <a16:creationId xmlns:a16="http://schemas.microsoft.com/office/drawing/2014/main" id="{2B833F06-AFFE-AAA6-D75E-790B1B9D2293}"/>
                </a:ext>
              </a:extLst>
            </p:cNvPr>
            <p:cNvSpPr/>
            <p:nvPr/>
          </p:nvSpPr>
          <p:spPr>
            <a:xfrm>
              <a:off x="1389793" y="3962400"/>
              <a:ext cx="2646128" cy="1936461"/>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sp>
          <p:nvSpPr>
            <p:cNvPr id="3" name="正方形/長方形 2">
              <a:extLst>
                <a:ext uri="{FF2B5EF4-FFF2-40B4-BE49-F238E27FC236}">
                  <a16:creationId xmlns:a16="http://schemas.microsoft.com/office/drawing/2014/main" id="{015A3266-50C2-FD33-9F17-8E03FA36EE06}"/>
                </a:ext>
              </a:extLst>
            </p:cNvPr>
            <p:cNvSpPr/>
            <p:nvPr/>
          </p:nvSpPr>
          <p:spPr>
            <a:xfrm>
              <a:off x="4750118" y="2165061"/>
              <a:ext cx="3621679" cy="4070350"/>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en-US" altLang="ja-JP" dirty="0">
                <a:solidFill>
                  <a:schemeClr val="tx1"/>
                </a:solidFill>
              </a:endParaRPr>
            </a:p>
            <a:p>
              <a:pPr algn="ctr"/>
              <a:r>
                <a:rPr kumimoji="1" lang="ja-JP" altLang="en-US" sz="1600" b="1" dirty="0">
                  <a:solidFill>
                    <a:schemeClr val="tx1"/>
                  </a:solidFill>
                </a:rPr>
                <a:t>タイトル</a:t>
              </a:r>
              <a:endParaRPr kumimoji="1" lang="en-US" altLang="ja-JP" sz="1600" b="1" dirty="0">
                <a:solidFill>
                  <a:schemeClr val="tx1"/>
                </a:solidFill>
              </a:endParaRPr>
            </a:p>
            <a:p>
              <a:pPr algn="ctr"/>
              <a:endParaRPr lang="en-US" altLang="ja-JP" sz="1400" dirty="0">
                <a:solidFill>
                  <a:schemeClr val="tx1"/>
                </a:solidFill>
              </a:endParaRPr>
            </a:p>
            <a:p>
              <a:r>
                <a:rPr kumimoji="1" lang="ja-JP" altLang="en-US" sz="1200" dirty="0">
                  <a:solidFill>
                    <a:schemeClr val="tx1"/>
                  </a:solidFill>
                </a:rPr>
                <a:t>本文本文本文本文本文本文本文本文本文本文本文本文本文本文本文本文本文本文本文文本文文本文文本文文本文文本文文本文文本文文本文文本文文本文文本文文本文文本文文</a:t>
              </a:r>
            </a:p>
          </p:txBody>
        </p:sp>
        <p:sp>
          <p:nvSpPr>
            <p:cNvPr id="5" name="正方形/長方形 4">
              <a:extLst>
                <a:ext uri="{FF2B5EF4-FFF2-40B4-BE49-F238E27FC236}">
                  <a16:creationId xmlns:a16="http://schemas.microsoft.com/office/drawing/2014/main" id="{286255A6-7239-5903-C736-90CCA91339CB}"/>
                </a:ext>
              </a:extLst>
            </p:cNvPr>
            <p:cNvSpPr/>
            <p:nvPr/>
          </p:nvSpPr>
          <p:spPr>
            <a:xfrm>
              <a:off x="5237893" y="3962400"/>
              <a:ext cx="2646128" cy="1936461"/>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sp>
          <p:nvSpPr>
            <p:cNvPr id="6" name="正方形/長方形 5">
              <a:extLst>
                <a:ext uri="{FF2B5EF4-FFF2-40B4-BE49-F238E27FC236}">
                  <a16:creationId xmlns:a16="http://schemas.microsoft.com/office/drawing/2014/main" id="{D2CDA1F5-FD78-17F0-14F6-D079FDC21532}"/>
                </a:ext>
              </a:extLst>
            </p:cNvPr>
            <p:cNvSpPr/>
            <p:nvPr/>
          </p:nvSpPr>
          <p:spPr>
            <a:xfrm>
              <a:off x="8570321" y="2165061"/>
              <a:ext cx="3621679" cy="4070350"/>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en-US" altLang="ja-JP" dirty="0">
                <a:solidFill>
                  <a:schemeClr val="tx1"/>
                </a:solidFill>
              </a:endParaRPr>
            </a:p>
            <a:p>
              <a:pPr algn="ctr"/>
              <a:r>
                <a:rPr lang="ja-JP" altLang="en-US" sz="1600" b="1" dirty="0">
                  <a:solidFill>
                    <a:schemeClr val="tx1"/>
                  </a:solidFill>
                </a:rPr>
                <a:t>タイトル</a:t>
              </a:r>
              <a:endParaRPr kumimoji="1" lang="en-US" altLang="ja-JP" sz="1600" b="1" dirty="0">
                <a:solidFill>
                  <a:schemeClr val="tx1"/>
                </a:solidFill>
              </a:endParaRPr>
            </a:p>
            <a:p>
              <a:pPr algn="ctr"/>
              <a:endParaRPr lang="en-US" altLang="ja-JP" sz="1400" dirty="0">
                <a:solidFill>
                  <a:schemeClr val="tx1"/>
                </a:solidFill>
              </a:endParaRPr>
            </a:p>
            <a:p>
              <a:r>
                <a:rPr kumimoji="1" lang="ja-JP" altLang="en-US" sz="1200" dirty="0">
                  <a:solidFill>
                    <a:schemeClr val="tx1"/>
                  </a:solidFill>
                </a:rPr>
                <a:t>本文本文本文本文本文本文本文本文本文本文本文本文本文本文本文本文本文本文本文文本文文本文文本文文本文文本文文本文文本文文本文文本文文本文文本文文本文文本文文</a:t>
              </a:r>
            </a:p>
          </p:txBody>
        </p:sp>
        <p:sp>
          <p:nvSpPr>
            <p:cNvPr id="12" name="正方形/長方形 11">
              <a:extLst>
                <a:ext uri="{FF2B5EF4-FFF2-40B4-BE49-F238E27FC236}">
                  <a16:creationId xmlns:a16="http://schemas.microsoft.com/office/drawing/2014/main" id="{B83BE9D8-E323-37D3-3B2A-1FA4BC84380B}"/>
                </a:ext>
              </a:extLst>
            </p:cNvPr>
            <p:cNvSpPr/>
            <p:nvPr/>
          </p:nvSpPr>
          <p:spPr>
            <a:xfrm>
              <a:off x="9058096" y="3962400"/>
              <a:ext cx="2646128" cy="1936461"/>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grpSp>
    </p:spTree>
    <p:extLst>
      <p:ext uri="{BB962C8B-B14F-4D97-AF65-F5344CB8AC3E}">
        <p14:creationId xmlns:p14="http://schemas.microsoft.com/office/powerpoint/2010/main" val="439394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32FBEE1-4559-66DB-C751-C393EBB8175F}"/>
              </a:ext>
            </a:extLst>
          </p:cNvPr>
          <p:cNvSpPr>
            <a:spLocks noGrp="1"/>
          </p:cNvSpPr>
          <p:nvPr>
            <p:ph type="sldNum" sz="quarter" idx="12"/>
          </p:nvPr>
        </p:nvSpPr>
        <p:spPr/>
        <p:txBody>
          <a:bodyPr/>
          <a:lstStyle/>
          <a:p>
            <a:fld id="{C47B58CB-D4FA-4052-9C99-CF349965FAD3}" type="slidenum">
              <a:rPr kumimoji="1" lang="ja-JP" altLang="en-US" smtClean="0"/>
              <a:t>8</a:t>
            </a:fld>
            <a:endParaRPr kumimoji="1" lang="ja-JP" altLang="en-US"/>
          </a:p>
        </p:txBody>
      </p:sp>
      <p:sp>
        <p:nvSpPr>
          <p:cNvPr id="2" name="テキスト ボックス 1">
            <a:extLst>
              <a:ext uri="{FF2B5EF4-FFF2-40B4-BE49-F238E27FC236}">
                <a16:creationId xmlns:a16="http://schemas.microsoft.com/office/drawing/2014/main" id="{011C253D-A594-53B2-BBB1-99768535334D}"/>
              </a:ext>
            </a:extLst>
          </p:cNvPr>
          <p:cNvSpPr txBox="1"/>
          <p:nvPr/>
        </p:nvSpPr>
        <p:spPr>
          <a:xfrm>
            <a:off x="135922" y="198860"/>
            <a:ext cx="1261884" cy="307777"/>
          </a:xfrm>
          <a:prstGeom prst="rect">
            <a:avLst/>
          </a:prstGeom>
          <a:noFill/>
        </p:spPr>
        <p:txBody>
          <a:bodyPr wrap="none" rtlCol="0">
            <a:spAutoFit/>
          </a:bodyPr>
          <a:lstStyle/>
          <a:p>
            <a:r>
              <a:rPr kumimoji="1" lang="ja-JP" altLang="en-US" sz="1400" dirty="0"/>
              <a:t>（中ページ）</a:t>
            </a:r>
          </a:p>
        </p:txBody>
      </p:sp>
      <p:sp>
        <p:nvSpPr>
          <p:cNvPr id="7" name="テキスト ボックス 6">
            <a:extLst>
              <a:ext uri="{FF2B5EF4-FFF2-40B4-BE49-F238E27FC236}">
                <a16:creationId xmlns:a16="http://schemas.microsoft.com/office/drawing/2014/main" id="{4EF91DF2-D9E9-34DD-0DAD-6BC677DF0D58}"/>
              </a:ext>
            </a:extLst>
          </p:cNvPr>
          <p:cNvSpPr txBox="1"/>
          <p:nvPr/>
        </p:nvSpPr>
        <p:spPr>
          <a:xfrm>
            <a:off x="645712" y="622589"/>
            <a:ext cx="1107996" cy="369332"/>
          </a:xfrm>
          <a:prstGeom prst="rect">
            <a:avLst/>
          </a:prstGeom>
          <a:noFill/>
        </p:spPr>
        <p:txBody>
          <a:bodyPr wrap="none" rtlCol="0">
            <a:spAutoFit/>
          </a:bodyPr>
          <a:lstStyle/>
          <a:p>
            <a:r>
              <a:rPr lang="ja-JP" altLang="en-US" b="1" u="sng" dirty="0"/>
              <a:t>タイトル</a:t>
            </a:r>
            <a:endParaRPr kumimoji="1" lang="ja-JP" altLang="en-US" b="1" u="sng" dirty="0"/>
          </a:p>
        </p:txBody>
      </p:sp>
      <p:sp>
        <p:nvSpPr>
          <p:cNvPr id="8" name="テキスト ボックス 7">
            <a:extLst>
              <a:ext uri="{FF2B5EF4-FFF2-40B4-BE49-F238E27FC236}">
                <a16:creationId xmlns:a16="http://schemas.microsoft.com/office/drawing/2014/main" id="{4393E9EE-4DD6-E6A3-B18F-4D3D6A2038A9}"/>
              </a:ext>
            </a:extLst>
          </p:cNvPr>
          <p:cNvSpPr txBox="1"/>
          <p:nvPr/>
        </p:nvSpPr>
        <p:spPr>
          <a:xfrm>
            <a:off x="645712" y="1475463"/>
            <a:ext cx="10900576" cy="523220"/>
          </a:xfrm>
          <a:prstGeom prst="rect">
            <a:avLst/>
          </a:prstGeom>
          <a:noFill/>
        </p:spPr>
        <p:txBody>
          <a:bodyPr wrap="square" rtlCol="0">
            <a:spAutoFit/>
          </a:bodyPr>
          <a:lstStyle/>
          <a:p>
            <a:r>
              <a:rPr kumimoji="1" lang="ja-JP" altLang="en-US" sz="1400" dirty="0"/>
              <a:t>リード文リード文リード文リード文リード文リード文リード文リード文リード文リード文リード文リード文リード文リード文リード文リード文リード文リード文リード文リード文リード文</a:t>
            </a:r>
          </a:p>
        </p:txBody>
      </p:sp>
      <p:sp>
        <p:nvSpPr>
          <p:cNvPr id="9" name="テキスト ボックス 8">
            <a:extLst>
              <a:ext uri="{FF2B5EF4-FFF2-40B4-BE49-F238E27FC236}">
                <a16:creationId xmlns:a16="http://schemas.microsoft.com/office/drawing/2014/main" id="{A31A4B6D-DA34-A139-A33B-3CA748C8188C}"/>
              </a:ext>
            </a:extLst>
          </p:cNvPr>
          <p:cNvSpPr txBox="1"/>
          <p:nvPr/>
        </p:nvSpPr>
        <p:spPr>
          <a:xfrm>
            <a:off x="645712" y="1079804"/>
            <a:ext cx="3877985" cy="338554"/>
          </a:xfrm>
          <a:prstGeom prst="rect">
            <a:avLst/>
          </a:prstGeom>
          <a:noFill/>
        </p:spPr>
        <p:txBody>
          <a:bodyPr wrap="none" rtlCol="0">
            <a:spAutoFit/>
          </a:bodyPr>
          <a:lstStyle/>
          <a:p>
            <a:r>
              <a:rPr kumimoji="1" lang="ja-JP" altLang="en-US" sz="1600" b="1" dirty="0"/>
              <a:t>サブタイトルサブタイトルサブタイトル</a:t>
            </a:r>
          </a:p>
        </p:txBody>
      </p:sp>
      <p:sp>
        <p:nvSpPr>
          <p:cNvPr id="10" name="正方形/長方形 9">
            <a:extLst>
              <a:ext uri="{FF2B5EF4-FFF2-40B4-BE49-F238E27FC236}">
                <a16:creationId xmlns:a16="http://schemas.microsoft.com/office/drawing/2014/main" id="{246F3BB0-DAB7-A082-2FDD-73008924DEF6}"/>
              </a:ext>
            </a:extLst>
          </p:cNvPr>
          <p:cNvSpPr/>
          <p:nvPr/>
        </p:nvSpPr>
        <p:spPr>
          <a:xfrm>
            <a:off x="1320072" y="3123907"/>
            <a:ext cx="1793679" cy="2386619"/>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en-US" altLang="ja-JP" dirty="0">
              <a:solidFill>
                <a:schemeClr val="tx1"/>
              </a:solidFill>
            </a:endParaRPr>
          </a:p>
          <a:p>
            <a:pPr algn="ctr"/>
            <a:r>
              <a:rPr lang="ja-JP" altLang="en-US" sz="1600" b="1" dirty="0">
                <a:solidFill>
                  <a:schemeClr val="tx1"/>
                </a:solidFill>
              </a:rPr>
              <a:t>タイトル</a:t>
            </a:r>
            <a:endParaRPr lang="en-US" altLang="ja-JP" sz="1600" b="1" dirty="0">
              <a:solidFill>
                <a:schemeClr val="tx1"/>
              </a:solidFill>
            </a:endParaRPr>
          </a:p>
          <a:p>
            <a:pPr algn="ctr"/>
            <a:r>
              <a:rPr kumimoji="1" lang="ja-JP" altLang="en-US" sz="1600" b="1" dirty="0">
                <a:solidFill>
                  <a:schemeClr val="tx1"/>
                </a:solidFill>
              </a:rPr>
              <a:t>（大分類など）</a:t>
            </a:r>
            <a:endParaRPr kumimoji="1" lang="en-US" altLang="ja-JP" sz="1600" b="1" dirty="0">
              <a:solidFill>
                <a:schemeClr val="tx1"/>
              </a:solidFill>
            </a:endParaRPr>
          </a:p>
          <a:p>
            <a:pPr algn="ctr"/>
            <a:endParaRPr lang="en-US" altLang="ja-JP" sz="1400" dirty="0">
              <a:solidFill>
                <a:schemeClr val="tx1"/>
              </a:solidFill>
            </a:endParaRPr>
          </a:p>
          <a:p>
            <a:r>
              <a:rPr kumimoji="1" lang="ja-JP" altLang="en-US" sz="1200" dirty="0">
                <a:solidFill>
                  <a:schemeClr val="tx1"/>
                </a:solidFill>
              </a:rPr>
              <a:t>本文本文本文本文本文本文本文本文本文本文本文本文本文本文本文本文本文本文本文文本文文本文文</a:t>
            </a:r>
          </a:p>
        </p:txBody>
      </p:sp>
      <p:sp>
        <p:nvSpPr>
          <p:cNvPr id="14" name="正方形/長方形 13">
            <a:extLst>
              <a:ext uri="{FF2B5EF4-FFF2-40B4-BE49-F238E27FC236}">
                <a16:creationId xmlns:a16="http://schemas.microsoft.com/office/drawing/2014/main" id="{BDB5CA38-7053-C1F9-87B4-22FF9E7D2557}"/>
              </a:ext>
            </a:extLst>
          </p:cNvPr>
          <p:cNvSpPr/>
          <p:nvPr/>
        </p:nvSpPr>
        <p:spPr>
          <a:xfrm>
            <a:off x="3665790" y="2278083"/>
            <a:ext cx="7206138" cy="1272411"/>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lstStyle/>
          <a:p>
            <a:r>
              <a:rPr lang="ja-JP" altLang="en-US" sz="1600" b="1" dirty="0">
                <a:solidFill>
                  <a:schemeClr val="tx1"/>
                </a:solidFill>
              </a:rPr>
              <a:t>タイトル（中分類など）</a:t>
            </a:r>
            <a:endParaRPr lang="en-US" altLang="ja-JP" sz="1600" b="1" dirty="0">
              <a:solidFill>
                <a:schemeClr val="tx1"/>
              </a:solidFill>
            </a:endParaRPr>
          </a:p>
          <a:p>
            <a:endParaRPr lang="en-US" altLang="ja-JP" sz="1200" dirty="0">
              <a:solidFill>
                <a:schemeClr val="tx1"/>
              </a:solidFill>
            </a:endParaRPr>
          </a:p>
          <a:p>
            <a:r>
              <a:rPr lang="ja-JP" altLang="en-US" sz="1200" dirty="0">
                <a:solidFill>
                  <a:schemeClr val="tx1"/>
                </a:solidFill>
              </a:rPr>
              <a:t>本文本文本文本文本文本文本文本文本文本文本文本文本文</a:t>
            </a:r>
            <a:endParaRPr lang="en-US" altLang="ja-JP" sz="1200" dirty="0">
              <a:solidFill>
                <a:schemeClr val="tx1"/>
              </a:solidFill>
            </a:endParaRPr>
          </a:p>
          <a:p>
            <a:r>
              <a:rPr lang="ja-JP" altLang="en-US" sz="1200" dirty="0">
                <a:solidFill>
                  <a:schemeClr val="tx1"/>
                </a:solidFill>
              </a:rPr>
              <a:t>本文本文本文本文本文本文本文本文本文本文本文本文本文</a:t>
            </a:r>
            <a:endParaRPr lang="en-US" altLang="ja-JP" sz="1200" dirty="0">
              <a:solidFill>
                <a:schemeClr val="tx1"/>
              </a:solidFill>
            </a:endParaRPr>
          </a:p>
        </p:txBody>
      </p:sp>
      <p:sp>
        <p:nvSpPr>
          <p:cNvPr id="15" name="正方形/長方形 14">
            <a:extLst>
              <a:ext uri="{FF2B5EF4-FFF2-40B4-BE49-F238E27FC236}">
                <a16:creationId xmlns:a16="http://schemas.microsoft.com/office/drawing/2014/main" id="{5A18F5B6-64C9-3CA0-118B-B2743F0BB57D}"/>
              </a:ext>
            </a:extLst>
          </p:cNvPr>
          <p:cNvSpPr/>
          <p:nvPr/>
        </p:nvSpPr>
        <p:spPr>
          <a:xfrm>
            <a:off x="8079382" y="2427863"/>
            <a:ext cx="2538546" cy="972850"/>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sp>
        <p:nvSpPr>
          <p:cNvPr id="25" name="正方形/長方形 24">
            <a:extLst>
              <a:ext uri="{FF2B5EF4-FFF2-40B4-BE49-F238E27FC236}">
                <a16:creationId xmlns:a16="http://schemas.microsoft.com/office/drawing/2014/main" id="{DD88412C-7F96-36DE-310D-0CC9BB4CEDCD}"/>
              </a:ext>
            </a:extLst>
          </p:cNvPr>
          <p:cNvSpPr/>
          <p:nvPr/>
        </p:nvSpPr>
        <p:spPr>
          <a:xfrm>
            <a:off x="3665790" y="3681011"/>
            <a:ext cx="7206138" cy="1272411"/>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lstStyle/>
          <a:p>
            <a:r>
              <a:rPr lang="ja-JP" altLang="en-US" sz="1600" b="1" dirty="0">
                <a:solidFill>
                  <a:schemeClr val="tx1"/>
                </a:solidFill>
              </a:rPr>
              <a:t>タイトル</a:t>
            </a:r>
            <a:endParaRPr lang="en-US" altLang="ja-JP" sz="1600" b="1" dirty="0">
              <a:solidFill>
                <a:schemeClr val="tx1"/>
              </a:solidFill>
            </a:endParaRPr>
          </a:p>
          <a:p>
            <a:endParaRPr lang="en-US" altLang="ja-JP" sz="1200" dirty="0">
              <a:solidFill>
                <a:schemeClr val="tx1"/>
              </a:solidFill>
            </a:endParaRPr>
          </a:p>
          <a:p>
            <a:r>
              <a:rPr lang="ja-JP" altLang="en-US" sz="1200" dirty="0">
                <a:solidFill>
                  <a:schemeClr val="tx1"/>
                </a:solidFill>
              </a:rPr>
              <a:t>本文本文本文本文本文本文本文本文本文本文本文本文本文</a:t>
            </a:r>
            <a:endParaRPr lang="en-US" altLang="ja-JP" sz="1200" dirty="0">
              <a:solidFill>
                <a:schemeClr val="tx1"/>
              </a:solidFill>
            </a:endParaRPr>
          </a:p>
          <a:p>
            <a:r>
              <a:rPr lang="ja-JP" altLang="en-US" sz="1200" dirty="0">
                <a:solidFill>
                  <a:schemeClr val="tx1"/>
                </a:solidFill>
              </a:rPr>
              <a:t>本文本文本文本文本文本文本文本文本文本文本文本文本文</a:t>
            </a:r>
            <a:endParaRPr lang="en-US" altLang="ja-JP" sz="1200" dirty="0">
              <a:solidFill>
                <a:schemeClr val="tx1"/>
              </a:solidFill>
            </a:endParaRPr>
          </a:p>
        </p:txBody>
      </p:sp>
      <p:sp>
        <p:nvSpPr>
          <p:cNvPr id="26" name="正方形/長方形 25">
            <a:extLst>
              <a:ext uri="{FF2B5EF4-FFF2-40B4-BE49-F238E27FC236}">
                <a16:creationId xmlns:a16="http://schemas.microsoft.com/office/drawing/2014/main" id="{6D70ED22-ADB1-F185-BE3F-04E422E98DA8}"/>
              </a:ext>
            </a:extLst>
          </p:cNvPr>
          <p:cNvSpPr/>
          <p:nvPr/>
        </p:nvSpPr>
        <p:spPr>
          <a:xfrm>
            <a:off x="8079382" y="3830791"/>
            <a:ext cx="2538546" cy="972850"/>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sp>
        <p:nvSpPr>
          <p:cNvPr id="28" name="正方形/長方形 27">
            <a:extLst>
              <a:ext uri="{FF2B5EF4-FFF2-40B4-BE49-F238E27FC236}">
                <a16:creationId xmlns:a16="http://schemas.microsoft.com/office/drawing/2014/main" id="{36D1A2A1-EC4F-7A06-0987-79B1A64E2874}"/>
              </a:ext>
            </a:extLst>
          </p:cNvPr>
          <p:cNvSpPr/>
          <p:nvPr/>
        </p:nvSpPr>
        <p:spPr>
          <a:xfrm>
            <a:off x="3665790" y="5083939"/>
            <a:ext cx="7206138" cy="1272411"/>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lstStyle/>
          <a:p>
            <a:r>
              <a:rPr lang="ja-JP" altLang="en-US" sz="1600" b="1" dirty="0">
                <a:solidFill>
                  <a:schemeClr val="tx1"/>
                </a:solidFill>
              </a:rPr>
              <a:t>タイトル</a:t>
            </a:r>
            <a:endParaRPr lang="en-US" altLang="ja-JP" sz="1600" b="1" dirty="0">
              <a:solidFill>
                <a:schemeClr val="tx1"/>
              </a:solidFill>
            </a:endParaRPr>
          </a:p>
          <a:p>
            <a:endParaRPr lang="en-US" altLang="ja-JP" sz="1200" dirty="0">
              <a:solidFill>
                <a:schemeClr val="tx1"/>
              </a:solidFill>
            </a:endParaRPr>
          </a:p>
          <a:p>
            <a:r>
              <a:rPr lang="ja-JP" altLang="en-US" sz="1200" dirty="0">
                <a:solidFill>
                  <a:schemeClr val="tx1"/>
                </a:solidFill>
              </a:rPr>
              <a:t>本文本文本文本文本文本文本文本文本文本文本文本文本文</a:t>
            </a:r>
            <a:endParaRPr lang="en-US" altLang="ja-JP" sz="1200" dirty="0">
              <a:solidFill>
                <a:schemeClr val="tx1"/>
              </a:solidFill>
            </a:endParaRPr>
          </a:p>
          <a:p>
            <a:r>
              <a:rPr lang="ja-JP" altLang="en-US" sz="1200" dirty="0">
                <a:solidFill>
                  <a:schemeClr val="tx1"/>
                </a:solidFill>
              </a:rPr>
              <a:t>本文本文本文本文本文本文本文本文本文本文本文本文本文</a:t>
            </a:r>
            <a:endParaRPr lang="en-US" altLang="ja-JP" sz="1200" dirty="0">
              <a:solidFill>
                <a:schemeClr val="tx1"/>
              </a:solidFill>
            </a:endParaRPr>
          </a:p>
        </p:txBody>
      </p:sp>
      <p:sp>
        <p:nvSpPr>
          <p:cNvPr id="29" name="正方形/長方形 28">
            <a:extLst>
              <a:ext uri="{FF2B5EF4-FFF2-40B4-BE49-F238E27FC236}">
                <a16:creationId xmlns:a16="http://schemas.microsoft.com/office/drawing/2014/main" id="{43F863D0-9C0B-5F50-D877-594C10753A78}"/>
              </a:ext>
            </a:extLst>
          </p:cNvPr>
          <p:cNvSpPr/>
          <p:nvPr/>
        </p:nvSpPr>
        <p:spPr>
          <a:xfrm>
            <a:off x="8079382" y="5233719"/>
            <a:ext cx="2538546" cy="972850"/>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cxnSp>
        <p:nvCxnSpPr>
          <p:cNvPr id="34" name="コネクタ: カギ線 33">
            <a:extLst>
              <a:ext uri="{FF2B5EF4-FFF2-40B4-BE49-F238E27FC236}">
                <a16:creationId xmlns:a16="http://schemas.microsoft.com/office/drawing/2014/main" id="{7ECED7CF-3A8B-A485-3892-D329FA150D2B}"/>
              </a:ext>
            </a:extLst>
          </p:cNvPr>
          <p:cNvCxnSpPr>
            <a:cxnSpLocks/>
            <a:stCxn id="10" idx="3"/>
            <a:endCxn id="14" idx="1"/>
          </p:cNvCxnSpPr>
          <p:nvPr/>
        </p:nvCxnSpPr>
        <p:spPr>
          <a:xfrm flipV="1">
            <a:off x="3113751" y="2914289"/>
            <a:ext cx="552039" cy="1402928"/>
          </a:xfrm>
          <a:prstGeom prst="bentConnector3">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6" name="コネクタ: カギ線 35">
            <a:extLst>
              <a:ext uri="{FF2B5EF4-FFF2-40B4-BE49-F238E27FC236}">
                <a16:creationId xmlns:a16="http://schemas.microsoft.com/office/drawing/2014/main" id="{05537940-28BC-C5AE-FB6B-4E218DE28273}"/>
              </a:ext>
            </a:extLst>
          </p:cNvPr>
          <p:cNvCxnSpPr>
            <a:cxnSpLocks/>
            <a:stCxn id="10" idx="3"/>
            <a:endCxn id="25" idx="1"/>
          </p:cNvCxnSpPr>
          <p:nvPr/>
        </p:nvCxnSpPr>
        <p:spPr>
          <a:xfrm>
            <a:off x="3113751" y="4317217"/>
            <a:ext cx="552039" cy="12700"/>
          </a:xfrm>
          <a:prstGeom prst="bentConnector3">
            <a:avLst>
              <a:gd name="adj1" fmla="val 50000"/>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9" name="コネクタ: カギ線 38">
            <a:extLst>
              <a:ext uri="{FF2B5EF4-FFF2-40B4-BE49-F238E27FC236}">
                <a16:creationId xmlns:a16="http://schemas.microsoft.com/office/drawing/2014/main" id="{AF7DDD30-1B4F-5CD5-9041-C1BDF7847E4C}"/>
              </a:ext>
            </a:extLst>
          </p:cNvPr>
          <p:cNvCxnSpPr>
            <a:cxnSpLocks/>
            <a:stCxn id="10" idx="3"/>
            <a:endCxn id="28" idx="1"/>
          </p:cNvCxnSpPr>
          <p:nvPr/>
        </p:nvCxnSpPr>
        <p:spPr>
          <a:xfrm>
            <a:off x="3113751" y="4317217"/>
            <a:ext cx="552039" cy="1402928"/>
          </a:xfrm>
          <a:prstGeom prst="bentConnector3">
            <a:avLst>
              <a:gd name="adj1" fmla="val 50000"/>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1735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32FBEE1-4559-66DB-C751-C393EBB8175F}"/>
              </a:ext>
            </a:extLst>
          </p:cNvPr>
          <p:cNvSpPr>
            <a:spLocks noGrp="1"/>
          </p:cNvSpPr>
          <p:nvPr>
            <p:ph type="sldNum" sz="quarter" idx="12"/>
          </p:nvPr>
        </p:nvSpPr>
        <p:spPr/>
        <p:txBody>
          <a:bodyPr/>
          <a:lstStyle/>
          <a:p>
            <a:fld id="{C47B58CB-D4FA-4052-9C99-CF349965FAD3}" type="slidenum">
              <a:rPr kumimoji="1" lang="ja-JP" altLang="en-US" smtClean="0"/>
              <a:t>9</a:t>
            </a:fld>
            <a:endParaRPr kumimoji="1" lang="ja-JP" altLang="en-US"/>
          </a:p>
        </p:txBody>
      </p:sp>
      <p:sp>
        <p:nvSpPr>
          <p:cNvPr id="2" name="テキスト ボックス 1">
            <a:extLst>
              <a:ext uri="{FF2B5EF4-FFF2-40B4-BE49-F238E27FC236}">
                <a16:creationId xmlns:a16="http://schemas.microsoft.com/office/drawing/2014/main" id="{011C253D-A594-53B2-BBB1-99768535334D}"/>
              </a:ext>
            </a:extLst>
          </p:cNvPr>
          <p:cNvSpPr txBox="1"/>
          <p:nvPr/>
        </p:nvSpPr>
        <p:spPr>
          <a:xfrm>
            <a:off x="135922" y="198860"/>
            <a:ext cx="1261884" cy="307777"/>
          </a:xfrm>
          <a:prstGeom prst="rect">
            <a:avLst/>
          </a:prstGeom>
          <a:noFill/>
        </p:spPr>
        <p:txBody>
          <a:bodyPr wrap="none" rtlCol="0">
            <a:spAutoFit/>
          </a:bodyPr>
          <a:lstStyle/>
          <a:p>
            <a:r>
              <a:rPr kumimoji="1" lang="ja-JP" altLang="en-US" sz="1400" dirty="0"/>
              <a:t>（中ページ）</a:t>
            </a:r>
          </a:p>
        </p:txBody>
      </p:sp>
      <p:sp>
        <p:nvSpPr>
          <p:cNvPr id="7" name="テキスト ボックス 6">
            <a:extLst>
              <a:ext uri="{FF2B5EF4-FFF2-40B4-BE49-F238E27FC236}">
                <a16:creationId xmlns:a16="http://schemas.microsoft.com/office/drawing/2014/main" id="{4EF91DF2-D9E9-34DD-0DAD-6BC677DF0D58}"/>
              </a:ext>
            </a:extLst>
          </p:cNvPr>
          <p:cNvSpPr txBox="1"/>
          <p:nvPr/>
        </p:nvSpPr>
        <p:spPr>
          <a:xfrm>
            <a:off x="645712" y="622589"/>
            <a:ext cx="1107996" cy="369332"/>
          </a:xfrm>
          <a:prstGeom prst="rect">
            <a:avLst/>
          </a:prstGeom>
          <a:noFill/>
        </p:spPr>
        <p:txBody>
          <a:bodyPr wrap="none" rtlCol="0">
            <a:spAutoFit/>
          </a:bodyPr>
          <a:lstStyle/>
          <a:p>
            <a:r>
              <a:rPr lang="ja-JP" altLang="en-US" b="1" u="sng" dirty="0"/>
              <a:t>タイトル</a:t>
            </a:r>
            <a:endParaRPr kumimoji="1" lang="ja-JP" altLang="en-US" b="1" u="sng" dirty="0"/>
          </a:p>
        </p:txBody>
      </p:sp>
      <p:sp>
        <p:nvSpPr>
          <p:cNvPr id="8" name="テキスト ボックス 7">
            <a:extLst>
              <a:ext uri="{FF2B5EF4-FFF2-40B4-BE49-F238E27FC236}">
                <a16:creationId xmlns:a16="http://schemas.microsoft.com/office/drawing/2014/main" id="{4393E9EE-4DD6-E6A3-B18F-4D3D6A2038A9}"/>
              </a:ext>
            </a:extLst>
          </p:cNvPr>
          <p:cNvSpPr txBox="1"/>
          <p:nvPr/>
        </p:nvSpPr>
        <p:spPr>
          <a:xfrm>
            <a:off x="645712" y="1475463"/>
            <a:ext cx="10900576" cy="523220"/>
          </a:xfrm>
          <a:prstGeom prst="rect">
            <a:avLst/>
          </a:prstGeom>
          <a:noFill/>
        </p:spPr>
        <p:txBody>
          <a:bodyPr wrap="square" rtlCol="0">
            <a:spAutoFit/>
          </a:bodyPr>
          <a:lstStyle/>
          <a:p>
            <a:r>
              <a:rPr kumimoji="1" lang="ja-JP" altLang="en-US" sz="1400" dirty="0"/>
              <a:t>リード文リード文リード文リード文リード文リード文リード文リード文リード文リード文リード文リード文リード文リード文リード文リード文リード文リード文リード文リード文リード文</a:t>
            </a:r>
          </a:p>
        </p:txBody>
      </p:sp>
      <p:sp>
        <p:nvSpPr>
          <p:cNvPr id="9" name="テキスト ボックス 8">
            <a:extLst>
              <a:ext uri="{FF2B5EF4-FFF2-40B4-BE49-F238E27FC236}">
                <a16:creationId xmlns:a16="http://schemas.microsoft.com/office/drawing/2014/main" id="{A31A4B6D-DA34-A139-A33B-3CA748C8188C}"/>
              </a:ext>
            </a:extLst>
          </p:cNvPr>
          <p:cNvSpPr txBox="1"/>
          <p:nvPr/>
        </p:nvSpPr>
        <p:spPr>
          <a:xfrm>
            <a:off x="645712" y="1079804"/>
            <a:ext cx="3877985" cy="338554"/>
          </a:xfrm>
          <a:prstGeom prst="rect">
            <a:avLst/>
          </a:prstGeom>
          <a:noFill/>
        </p:spPr>
        <p:txBody>
          <a:bodyPr wrap="none" rtlCol="0">
            <a:spAutoFit/>
          </a:bodyPr>
          <a:lstStyle/>
          <a:p>
            <a:r>
              <a:rPr kumimoji="1" lang="ja-JP" altLang="en-US" sz="1600" b="1" dirty="0"/>
              <a:t>サブタイトルサブタイトルサブタイトル</a:t>
            </a:r>
          </a:p>
        </p:txBody>
      </p:sp>
      <p:sp>
        <p:nvSpPr>
          <p:cNvPr id="10" name="正方形/長方形 9">
            <a:extLst>
              <a:ext uri="{FF2B5EF4-FFF2-40B4-BE49-F238E27FC236}">
                <a16:creationId xmlns:a16="http://schemas.microsoft.com/office/drawing/2014/main" id="{246F3BB0-DAB7-A082-2FDD-73008924DEF6}"/>
              </a:ext>
            </a:extLst>
          </p:cNvPr>
          <p:cNvSpPr/>
          <p:nvPr/>
        </p:nvSpPr>
        <p:spPr>
          <a:xfrm>
            <a:off x="1073784" y="2471744"/>
            <a:ext cx="4807469" cy="1596107"/>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en-US" altLang="ja-JP" sz="1050" dirty="0">
              <a:solidFill>
                <a:schemeClr val="tx1"/>
              </a:solidFill>
            </a:endParaRPr>
          </a:p>
          <a:p>
            <a:pPr algn="ctr"/>
            <a:r>
              <a:rPr kumimoji="1" lang="ja-JP" altLang="en-US" sz="1600" b="1" dirty="0">
                <a:solidFill>
                  <a:schemeClr val="tx1"/>
                </a:solidFill>
              </a:rPr>
              <a:t>タイトル（原因</a:t>
            </a:r>
            <a:r>
              <a:rPr lang="ja-JP" altLang="en-US" sz="1600" b="1" dirty="0">
                <a:solidFill>
                  <a:schemeClr val="tx1"/>
                </a:solidFill>
              </a:rPr>
              <a:t>など</a:t>
            </a:r>
            <a:r>
              <a:rPr kumimoji="1" lang="ja-JP" altLang="en-US" sz="1600" b="1" dirty="0">
                <a:solidFill>
                  <a:schemeClr val="tx1"/>
                </a:solidFill>
              </a:rPr>
              <a:t>）</a:t>
            </a:r>
            <a:endParaRPr kumimoji="1" lang="en-US" altLang="ja-JP" sz="1600" b="1" dirty="0">
              <a:solidFill>
                <a:schemeClr val="tx1"/>
              </a:solidFill>
            </a:endParaRPr>
          </a:p>
          <a:p>
            <a:pPr algn="ctr"/>
            <a:endParaRPr lang="en-US" altLang="ja-JP" sz="800" dirty="0">
              <a:solidFill>
                <a:schemeClr val="tx1"/>
              </a:solidFill>
            </a:endParaRPr>
          </a:p>
          <a:p>
            <a:r>
              <a:rPr lang="ja-JP" altLang="en-US" sz="1200" dirty="0">
                <a:solidFill>
                  <a:schemeClr val="tx1"/>
                </a:solidFill>
              </a:rPr>
              <a:t>説明文説明文説明文説明文説明文説明文説明文説明文説明文説明文説明文説明文説明文説明文説明文説明文</a:t>
            </a:r>
            <a:endParaRPr lang="en-US" altLang="ja-JP" sz="1200" dirty="0">
              <a:solidFill>
                <a:schemeClr val="tx1"/>
              </a:solidFill>
            </a:endParaRPr>
          </a:p>
        </p:txBody>
      </p:sp>
      <p:sp>
        <p:nvSpPr>
          <p:cNvPr id="25" name="正方形/長方形 24">
            <a:extLst>
              <a:ext uri="{FF2B5EF4-FFF2-40B4-BE49-F238E27FC236}">
                <a16:creationId xmlns:a16="http://schemas.microsoft.com/office/drawing/2014/main" id="{76AD1C65-B77B-3C05-79B0-B6C19614061E}"/>
              </a:ext>
            </a:extLst>
          </p:cNvPr>
          <p:cNvSpPr/>
          <p:nvPr/>
        </p:nvSpPr>
        <p:spPr>
          <a:xfrm>
            <a:off x="1073784" y="4500273"/>
            <a:ext cx="4807469" cy="2079279"/>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en-US" altLang="ja-JP" sz="1050" dirty="0">
              <a:solidFill>
                <a:schemeClr val="tx1"/>
              </a:solidFill>
            </a:endParaRPr>
          </a:p>
          <a:p>
            <a:pPr algn="ctr"/>
            <a:r>
              <a:rPr kumimoji="1" lang="ja-JP" altLang="en-US" sz="1600" b="1" dirty="0">
                <a:solidFill>
                  <a:schemeClr val="tx1"/>
                </a:solidFill>
              </a:rPr>
              <a:t>タイトル（結果</a:t>
            </a:r>
            <a:r>
              <a:rPr lang="ja-JP" altLang="en-US" sz="1600" b="1" dirty="0">
                <a:solidFill>
                  <a:schemeClr val="tx1"/>
                </a:solidFill>
              </a:rPr>
              <a:t>など</a:t>
            </a:r>
            <a:r>
              <a:rPr kumimoji="1" lang="ja-JP" altLang="en-US" sz="1600" b="1" dirty="0">
                <a:solidFill>
                  <a:schemeClr val="tx1"/>
                </a:solidFill>
              </a:rPr>
              <a:t>）</a:t>
            </a:r>
            <a:endParaRPr kumimoji="1" lang="en-US" altLang="ja-JP" sz="1600" b="1" dirty="0">
              <a:solidFill>
                <a:schemeClr val="tx1"/>
              </a:solidFill>
            </a:endParaRPr>
          </a:p>
          <a:p>
            <a:pPr algn="ctr"/>
            <a:endParaRPr lang="en-US" altLang="ja-JP" sz="800" dirty="0">
              <a:solidFill>
                <a:schemeClr val="tx1"/>
              </a:solidFill>
            </a:endParaRPr>
          </a:p>
          <a:p>
            <a:r>
              <a:rPr lang="ja-JP" altLang="en-US" sz="1200" dirty="0">
                <a:solidFill>
                  <a:schemeClr val="tx1"/>
                </a:solidFill>
              </a:rPr>
              <a:t>説明文説明文説明文説明文説明文説明文説明文説明文説明文説明文</a:t>
            </a:r>
            <a:endParaRPr lang="en-US" altLang="ja-JP" sz="1200" dirty="0">
              <a:solidFill>
                <a:schemeClr val="tx1"/>
              </a:solidFill>
            </a:endParaRPr>
          </a:p>
        </p:txBody>
      </p:sp>
      <p:sp>
        <p:nvSpPr>
          <p:cNvPr id="26" name="正方形/長方形 25">
            <a:extLst>
              <a:ext uri="{FF2B5EF4-FFF2-40B4-BE49-F238E27FC236}">
                <a16:creationId xmlns:a16="http://schemas.microsoft.com/office/drawing/2014/main" id="{0D25EBFC-5ADC-63D1-580F-43D45C742569}"/>
              </a:ext>
            </a:extLst>
          </p:cNvPr>
          <p:cNvSpPr/>
          <p:nvPr/>
        </p:nvSpPr>
        <p:spPr>
          <a:xfrm>
            <a:off x="2142590" y="5535349"/>
            <a:ext cx="2669858" cy="743443"/>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sp>
        <p:nvSpPr>
          <p:cNvPr id="33" name="テキスト ボックス 32">
            <a:extLst>
              <a:ext uri="{FF2B5EF4-FFF2-40B4-BE49-F238E27FC236}">
                <a16:creationId xmlns:a16="http://schemas.microsoft.com/office/drawing/2014/main" id="{A1F280AA-6690-A180-F832-B74498E16973}"/>
              </a:ext>
            </a:extLst>
          </p:cNvPr>
          <p:cNvSpPr txBox="1"/>
          <p:nvPr/>
        </p:nvSpPr>
        <p:spPr>
          <a:xfrm>
            <a:off x="3018899" y="2120602"/>
            <a:ext cx="917239" cy="338554"/>
          </a:xfrm>
          <a:prstGeom prst="rect">
            <a:avLst/>
          </a:prstGeom>
          <a:noFill/>
        </p:spPr>
        <p:txBody>
          <a:bodyPr wrap="none" rtlCol="0">
            <a:spAutoFit/>
          </a:bodyPr>
          <a:lstStyle/>
          <a:p>
            <a:r>
              <a:rPr kumimoji="1" lang="en-US" altLang="ja-JP" sz="1600" b="1" dirty="0"/>
              <a:t>CASE 1</a:t>
            </a:r>
            <a:endParaRPr kumimoji="1" lang="ja-JP" altLang="en-US" sz="1600" b="1" dirty="0"/>
          </a:p>
        </p:txBody>
      </p:sp>
      <p:sp>
        <p:nvSpPr>
          <p:cNvPr id="35" name="矢印: 右 34">
            <a:extLst>
              <a:ext uri="{FF2B5EF4-FFF2-40B4-BE49-F238E27FC236}">
                <a16:creationId xmlns:a16="http://schemas.microsoft.com/office/drawing/2014/main" id="{558D737B-6B0B-C96F-C884-21D212C4EC17}"/>
              </a:ext>
            </a:extLst>
          </p:cNvPr>
          <p:cNvSpPr/>
          <p:nvPr/>
        </p:nvSpPr>
        <p:spPr>
          <a:xfrm rot="5400000">
            <a:off x="3329881" y="3917349"/>
            <a:ext cx="295275" cy="733425"/>
          </a:xfrm>
          <a:prstGeom prst="rightArrow">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a:extLst>
              <a:ext uri="{FF2B5EF4-FFF2-40B4-BE49-F238E27FC236}">
                <a16:creationId xmlns:a16="http://schemas.microsoft.com/office/drawing/2014/main" id="{82C380F3-14C7-9065-B095-73836A92490D}"/>
              </a:ext>
            </a:extLst>
          </p:cNvPr>
          <p:cNvSpPr/>
          <p:nvPr/>
        </p:nvSpPr>
        <p:spPr>
          <a:xfrm>
            <a:off x="6310747" y="2471744"/>
            <a:ext cx="4807469" cy="1596107"/>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en-US" altLang="ja-JP" sz="1050" dirty="0">
              <a:solidFill>
                <a:schemeClr val="tx1"/>
              </a:solidFill>
            </a:endParaRPr>
          </a:p>
          <a:p>
            <a:pPr algn="ctr"/>
            <a:r>
              <a:rPr kumimoji="1" lang="ja-JP" altLang="en-US" sz="1600" b="1" dirty="0">
                <a:solidFill>
                  <a:schemeClr val="tx1"/>
                </a:solidFill>
              </a:rPr>
              <a:t>タイトル</a:t>
            </a:r>
            <a:endParaRPr kumimoji="1" lang="en-US" altLang="ja-JP" sz="1600" b="1" dirty="0">
              <a:solidFill>
                <a:schemeClr val="tx1"/>
              </a:solidFill>
            </a:endParaRPr>
          </a:p>
          <a:p>
            <a:pPr algn="ctr"/>
            <a:endParaRPr lang="en-US" altLang="ja-JP" sz="800" dirty="0">
              <a:solidFill>
                <a:schemeClr val="tx1"/>
              </a:solidFill>
            </a:endParaRPr>
          </a:p>
          <a:p>
            <a:r>
              <a:rPr lang="ja-JP" altLang="en-US" sz="1200" dirty="0">
                <a:solidFill>
                  <a:schemeClr val="tx1"/>
                </a:solidFill>
              </a:rPr>
              <a:t>説明文説明文説明文説明文説明文説明文説明文説明文説明文説明文説明文説明文説明文説明文説明文説明文</a:t>
            </a:r>
            <a:endParaRPr lang="en-US" altLang="ja-JP" sz="1200" dirty="0">
              <a:solidFill>
                <a:schemeClr val="tx1"/>
              </a:solidFill>
            </a:endParaRPr>
          </a:p>
        </p:txBody>
      </p:sp>
      <p:sp>
        <p:nvSpPr>
          <p:cNvPr id="39" name="正方形/長方形 38">
            <a:extLst>
              <a:ext uri="{FF2B5EF4-FFF2-40B4-BE49-F238E27FC236}">
                <a16:creationId xmlns:a16="http://schemas.microsoft.com/office/drawing/2014/main" id="{1B51DB62-E01D-2BFD-9135-C216C625B687}"/>
              </a:ext>
            </a:extLst>
          </p:cNvPr>
          <p:cNvSpPr/>
          <p:nvPr/>
        </p:nvSpPr>
        <p:spPr>
          <a:xfrm>
            <a:off x="6310747" y="4500273"/>
            <a:ext cx="4807469" cy="2079279"/>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en-US" altLang="ja-JP" sz="1050" dirty="0">
              <a:solidFill>
                <a:schemeClr val="tx1"/>
              </a:solidFill>
            </a:endParaRPr>
          </a:p>
          <a:p>
            <a:pPr algn="ctr"/>
            <a:r>
              <a:rPr kumimoji="1" lang="ja-JP" altLang="en-US" sz="1600" b="1" dirty="0">
                <a:solidFill>
                  <a:schemeClr val="tx1"/>
                </a:solidFill>
              </a:rPr>
              <a:t>タイトル</a:t>
            </a:r>
            <a:endParaRPr kumimoji="1" lang="en-US" altLang="ja-JP" sz="1600" b="1" dirty="0">
              <a:solidFill>
                <a:schemeClr val="tx1"/>
              </a:solidFill>
            </a:endParaRPr>
          </a:p>
          <a:p>
            <a:pPr algn="ctr"/>
            <a:endParaRPr lang="en-US" altLang="ja-JP" sz="800" dirty="0">
              <a:solidFill>
                <a:schemeClr val="tx1"/>
              </a:solidFill>
            </a:endParaRPr>
          </a:p>
          <a:p>
            <a:r>
              <a:rPr lang="ja-JP" altLang="en-US" sz="1200" dirty="0">
                <a:solidFill>
                  <a:schemeClr val="tx1"/>
                </a:solidFill>
              </a:rPr>
              <a:t>説明文説明文説明文説明文説明文説明文説明文説明文説明文説明文</a:t>
            </a:r>
            <a:endParaRPr lang="en-US" altLang="ja-JP" sz="1200" dirty="0">
              <a:solidFill>
                <a:schemeClr val="tx1"/>
              </a:solidFill>
            </a:endParaRPr>
          </a:p>
        </p:txBody>
      </p:sp>
      <p:sp>
        <p:nvSpPr>
          <p:cNvPr id="40" name="正方形/長方形 39">
            <a:extLst>
              <a:ext uri="{FF2B5EF4-FFF2-40B4-BE49-F238E27FC236}">
                <a16:creationId xmlns:a16="http://schemas.microsoft.com/office/drawing/2014/main" id="{890B9E1F-EFFA-172D-CC06-ADBEADF40302}"/>
              </a:ext>
            </a:extLst>
          </p:cNvPr>
          <p:cNvSpPr/>
          <p:nvPr/>
        </p:nvSpPr>
        <p:spPr>
          <a:xfrm>
            <a:off x="7379553" y="5535349"/>
            <a:ext cx="2669858" cy="743443"/>
          </a:xfrm>
          <a:prstGeom prst="rect">
            <a:avLst/>
          </a:prstGeom>
          <a:solidFill>
            <a:schemeClr val="bg1">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b="1" dirty="0"/>
              <a:t>イラストや画像</a:t>
            </a:r>
          </a:p>
        </p:txBody>
      </p:sp>
      <p:sp>
        <p:nvSpPr>
          <p:cNvPr id="41" name="テキスト ボックス 40">
            <a:extLst>
              <a:ext uri="{FF2B5EF4-FFF2-40B4-BE49-F238E27FC236}">
                <a16:creationId xmlns:a16="http://schemas.microsoft.com/office/drawing/2014/main" id="{5638E58B-0179-46A3-DA6C-970F4B9322BE}"/>
              </a:ext>
            </a:extLst>
          </p:cNvPr>
          <p:cNvSpPr txBox="1"/>
          <p:nvPr/>
        </p:nvSpPr>
        <p:spPr>
          <a:xfrm>
            <a:off x="8255862" y="2120602"/>
            <a:ext cx="917239" cy="338554"/>
          </a:xfrm>
          <a:prstGeom prst="rect">
            <a:avLst/>
          </a:prstGeom>
          <a:noFill/>
        </p:spPr>
        <p:txBody>
          <a:bodyPr wrap="none" rtlCol="0">
            <a:spAutoFit/>
          </a:bodyPr>
          <a:lstStyle/>
          <a:p>
            <a:r>
              <a:rPr kumimoji="1" lang="en-US" altLang="ja-JP" sz="1600" b="1" dirty="0"/>
              <a:t>CASE 2</a:t>
            </a:r>
            <a:endParaRPr kumimoji="1" lang="ja-JP" altLang="en-US" sz="1600" b="1" dirty="0"/>
          </a:p>
        </p:txBody>
      </p:sp>
      <p:sp>
        <p:nvSpPr>
          <p:cNvPr id="42" name="矢印: 右 41">
            <a:extLst>
              <a:ext uri="{FF2B5EF4-FFF2-40B4-BE49-F238E27FC236}">
                <a16:creationId xmlns:a16="http://schemas.microsoft.com/office/drawing/2014/main" id="{A87DB6FE-18EA-7823-412D-98E30FA306B4}"/>
              </a:ext>
            </a:extLst>
          </p:cNvPr>
          <p:cNvSpPr/>
          <p:nvPr/>
        </p:nvSpPr>
        <p:spPr>
          <a:xfrm rot="5400000">
            <a:off x="8566844" y="3917349"/>
            <a:ext cx="295275" cy="733425"/>
          </a:xfrm>
          <a:prstGeom prst="rightArrow">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2634207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336</TotalTime>
  <Words>1562</Words>
  <Application>Microsoft Office PowerPoint</Application>
  <PresentationFormat>ワイド画面</PresentationFormat>
  <Paragraphs>213</Paragraphs>
  <Slides>11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11</vt:i4>
      </vt:variant>
    </vt:vector>
  </HeadingPairs>
  <TitlesOfParts>
    <vt:vector size="15" baseType="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卜部 克哉</dc:creator>
  <cp:lastModifiedBy>克哉 卜部</cp:lastModifiedBy>
  <cp:revision>5</cp:revision>
  <dcterms:created xsi:type="dcterms:W3CDTF">2022-11-07T02:06:33Z</dcterms:created>
  <dcterms:modified xsi:type="dcterms:W3CDTF">2024-05-14T22:02:54Z</dcterms:modified>
</cp:coreProperties>
</file>